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8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23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3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95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44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15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25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4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17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73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14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90DE6-9A97-4896-8913-3AA0E6C162CF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76689-882E-4E9C-A832-EFD6E5BD84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0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 rot="21327120">
            <a:off x="457200" y="3284984"/>
            <a:ext cx="8147248" cy="2952328"/>
          </a:xfrm>
        </p:spPr>
        <p:txBody>
          <a:bodyPr>
            <a:normAutofit/>
          </a:bodyPr>
          <a:lstStyle/>
          <a:p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sz="40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en-US" sz="3800" b="1" dirty="0" smtClean="0"/>
              <a:t>「生徒」から「学生」へ</a:t>
            </a:r>
            <a:r>
              <a:rPr lang="ja-JP" altLang="en-US" sz="3800" dirty="0" smtClean="0"/>
              <a:t>自覚を切り替えよう。　   　　　</a:t>
            </a:r>
            <a:endParaRPr lang="ja-JP" altLang="en-US" sz="3800" dirty="0" smtClean="0"/>
          </a:p>
          <a:p>
            <a:pPr marL="0" indent="0">
              <a:buNone/>
            </a:pPr>
            <a:r>
              <a:rPr kumimoji="1" lang="ja-JP" altLang="en-US" sz="3800" dirty="0" smtClean="0"/>
              <a:t>　法令での扱いも変わる。</a:t>
            </a:r>
          </a:p>
          <a:p>
            <a:pPr marL="0" indent="0">
              <a:buNone/>
            </a:pPr>
            <a:endParaRPr kumimoji="1" lang="ja-JP" altLang="en-US" sz="3800" dirty="0" smtClean="0"/>
          </a:p>
          <a:p>
            <a:pPr marL="0" indent="0">
              <a:buNone/>
            </a:pPr>
            <a:r>
              <a:rPr kumimoji="1" lang="ja-JP" altLang="en-US" sz="3800" dirty="0" smtClean="0"/>
              <a:t>　　　</a:t>
            </a:r>
            <a:r>
              <a:rPr kumimoji="1" lang="en-US" altLang="ja-JP" sz="3800" dirty="0" smtClean="0"/>
              <a:t>【</a:t>
            </a:r>
            <a:r>
              <a:rPr kumimoji="1" lang="ja-JP" altLang="en-US" sz="3800" dirty="0" smtClean="0"/>
              <a:t>中学・高校</a:t>
            </a:r>
            <a:r>
              <a:rPr kumimoji="1" lang="en-US" altLang="ja-JP" sz="3800" dirty="0" smtClean="0"/>
              <a:t>】</a:t>
            </a:r>
            <a:r>
              <a:rPr kumimoji="1" lang="ja-JP" altLang="en-US" sz="3800" dirty="0" smtClean="0"/>
              <a:t>　→　</a:t>
            </a:r>
            <a:r>
              <a:rPr kumimoji="1" lang="en-US" altLang="ja-JP" sz="3800" dirty="0" smtClean="0"/>
              <a:t>【</a:t>
            </a:r>
            <a:r>
              <a:rPr kumimoji="1" lang="ja-JP" altLang="en-US" sz="3800" dirty="0" smtClean="0"/>
              <a:t>大学</a:t>
            </a:r>
            <a:r>
              <a:rPr kumimoji="1" lang="en-US" altLang="ja-JP" sz="3800" dirty="0" smtClean="0"/>
              <a:t>】</a:t>
            </a:r>
            <a:endParaRPr lang="ja-JP" altLang="en-US" sz="3800" dirty="0"/>
          </a:p>
          <a:p>
            <a:pPr marL="0" indent="0">
              <a:buNone/>
            </a:pPr>
            <a:r>
              <a:rPr lang="ja-JP" altLang="en-US" sz="4800" dirty="0" smtClean="0"/>
              <a:t>　　　</a:t>
            </a:r>
            <a:r>
              <a:rPr lang="ja-JP" altLang="en-US" sz="4800" dirty="0" smtClean="0"/>
              <a:t>　</a:t>
            </a:r>
            <a:r>
              <a:rPr lang="ja-JP" altLang="en-US" sz="4800" dirty="0" smtClean="0">
                <a:solidFill>
                  <a:srgbClr val="FF0000"/>
                </a:solidFill>
              </a:rPr>
              <a:t>生徒</a:t>
            </a:r>
            <a:r>
              <a:rPr lang="ja-JP" altLang="en-US" sz="4800" dirty="0" smtClean="0">
                <a:solidFill>
                  <a:srgbClr val="FF0000"/>
                </a:solidFill>
              </a:rPr>
              <a:t>　　　　　学生</a:t>
            </a:r>
          </a:p>
          <a:p>
            <a:pPr marL="0" indent="0">
              <a:buNone/>
            </a:pPr>
            <a:r>
              <a:rPr kumimoji="1" lang="ja-JP" altLang="en-US" sz="4800" dirty="0"/>
              <a:t>　</a:t>
            </a:r>
            <a:r>
              <a:rPr kumimoji="1" lang="ja-JP" altLang="en-US" sz="4800" dirty="0" smtClean="0"/>
              <a:t>　　</a:t>
            </a:r>
            <a:r>
              <a:rPr kumimoji="1" lang="ja-JP" altLang="en-US" sz="4800" dirty="0" smtClean="0"/>
              <a:t>　教諭</a:t>
            </a:r>
            <a:r>
              <a:rPr kumimoji="1" lang="ja-JP" altLang="en-US" sz="4800" dirty="0" smtClean="0"/>
              <a:t>　　　　　教員</a:t>
            </a:r>
          </a:p>
          <a:p>
            <a:pPr marL="0" indent="0">
              <a:buNone/>
            </a:pPr>
            <a:endParaRPr lang="ja-JP" altLang="en-US" sz="3800" dirty="0"/>
          </a:p>
          <a:p>
            <a:pPr marL="0" indent="0">
              <a:buNone/>
            </a:pPr>
            <a:r>
              <a:rPr lang="ja-JP" altLang="en-US" sz="4000" dirty="0" smtClean="0"/>
              <a:t>幼稚園から高校までの先生は「教諭」。</a:t>
            </a:r>
          </a:p>
        </p:txBody>
      </p:sp>
    </p:spTree>
    <p:extLst>
      <p:ext uri="{BB962C8B-B14F-4D97-AF65-F5344CB8AC3E}">
        <p14:creationId xmlns:p14="http://schemas.microsoft.com/office/powerpoint/2010/main" val="216695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C:\Users\KATO Toru\Desktop\gaidansu201504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9665" cy="366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ATO Toru\Desktop\ダウンロード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487" y="2397299"/>
            <a:ext cx="2999624" cy="4397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ATO Toru\Desktop\image4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7"/>
            <a:ext cx="3694674" cy="426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641512"/>
      </p:ext>
    </p:extLst>
  </p:cSld>
  <p:clrMapOvr>
    <a:masterClrMapping/>
  </p:clrMapOvr>
  <p:transition spd="slow">
    <p:wip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C:\Users\KATO Toru\Desktop\gaidansu20150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638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3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8" name="Picture 2" descr="C:\Users\KATO Toru\Pictures\201504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6" y="327110"/>
            <a:ext cx="903245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2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画面に合わせる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「生徒」から「学生」へ! 大学の「先生」(教員)は「教諭」ではない。</dc:title>
  <dc:creator>加藤徹</dc:creator>
  <cp:lastModifiedBy>加藤徹</cp:lastModifiedBy>
  <cp:revision>10</cp:revision>
  <dcterms:created xsi:type="dcterms:W3CDTF">2015-04-03T00:32:32Z</dcterms:created>
  <dcterms:modified xsi:type="dcterms:W3CDTF">2015-04-03T02:10:21Z</dcterms:modified>
</cp:coreProperties>
</file>