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sldIdLst>
    <p:sldId id="257" r:id="rId2"/>
    <p:sldId id="268" r:id="rId3"/>
    <p:sldId id="258" r:id="rId4"/>
    <p:sldId id="286" r:id="rId5"/>
    <p:sldId id="273" r:id="rId6"/>
    <p:sldId id="277" r:id="rId7"/>
    <p:sldId id="270" r:id="rId8"/>
    <p:sldId id="280" r:id="rId9"/>
    <p:sldId id="281" r:id="rId10"/>
    <p:sldId id="282" r:id="rId11"/>
    <p:sldId id="283" r:id="rId12"/>
    <p:sldId id="285" r:id="rId13"/>
    <p:sldId id="271" r:id="rId14"/>
    <p:sldId id="275" r:id="rId15"/>
    <p:sldId id="284" r:id="rId16"/>
    <p:sldId id="279" r:id="rId17"/>
  </p:sldIdLst>
  <p:sldSz cx="12192000" cy="6858000"/>
  <p:notesSz cx="6858000" cy="9144000"/>
  <p:embeddedFontLst>
    <p:embeddedFont>
      <p:font typeface="游ゴシック" panose="020B0400000000000000" pitchFamily="50" charset="-128"/>
      <p:regular r:id="rId19"/>
      <p:bold r:id="rId20"/>
    </p:embeddedFont>
    <p:embeddedFont>
      <p:font typeface="游ゴシック Light" panose="020B0300000000000000" pitchFamily="50" charset="-128"/>
      <p:regular r:id="rId21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0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6977" autoAdjust="0"/>
    <p:restoredTop sz="91700" autoAdjust="0"/>
  </p:normalViewPr>
  <p:slideViewPr>
    <p:cSldViewPr snapToGrid="0">
      <p:cViewPr varScale="1">
        <p:scale>
          <a:sx n="104" d="100"/>
          <a:sy n="104" d="100"/>
        </p:scale>
        <p:origin x="8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86C508-9F23-4977-B590-D9B9E7B3EAF9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817E8021-116F-4C2D-BB79-30288A5C09FD}">
      <dgm:prSet phldrT="[テキスト]"/>
      <dgm:spPr/>
      <dgm:t>
        <a:bodyPr/>
        <a:lstStyle/>
        <a:p>
          <a:r>
            <a:rPr kumimoji="1" lang="ja-JP" altLang="en-US" dirty="0"/>
            <a:t>収集</a:t>
          </a:r>
        </a:p>
      </dgm:t>
    </dgm:pt>
    <dgm:pt modelId="{AAC0A4D5-3134-448D-A063-EFAB64E95D4D}" type="parTrans" cxnId="{C2716B9B-32AB-483F-9F0B-1428EFDC30B6}">
      <dgm:prSet/>
      <dgm:spPr/>
      <dgm:t>
        <a:bodyPr/>
        <a:lstStyle/>
        <a:p>
          <a:endParaRPr kumimoji="1" lang="ja-JP" altLang="en-US"/>
        </a:p>
      </dgm:t>
    </dgm:pt>
    <dgm:pt modelId="{26EC47EC-98E5-4576-A00E-A58441425604}" type="sibTrans" cxnId="{C2716B9B-32AB-483F-9F0B-1428EFDC30B6}">
      <dgm:prSet/>
      <dgm:spPr/>
      <dgm:t>
        <a:bodyPr/>
        <a:lstStyle/>
        <a:p>
          <a:endParaRPr kumimoji="1" lang="ja-JP" altLang="en-US"/>
        </a:p>
      </dgm:t>
    </dgm:pt>
    <dgm:pt modelId="{06FCF067-89A5-4017-BED6-79FB13EDCAEC}">
      <dgm:prSet phldrT="[テキスト]"/>
      <dgm:spPr/>
      <dgm:t>
        <a:bodyPr/>
        <a:lstStyle/>
        <a:p>
          <a:r>
            <a:rPr kumimoji="1" lang="ja-JP" altLang="en-US" dirty="0"/>
            <a:t>蓄積</a:t>
          </a:r>
        </a:p>
      </dgm:t>
    </dgm:pt>
    <dgm:pt modelId="{B1AAF79B-4919-4408-BDE6-3894D7D1FD1E}" type="parTrans" cxnId="{2803922E-E311-42E4-AFB8-329DB9B35CEB}">
      <dgm:prSet/>
      <dgm:spPr/>
      <dgm:t>
        <a:bodyPr/>
        <a:lstStyle/>
        <a:p>
          <a:endParaRPr kumimoji="1" lang="ja-JP" altLang="en-US"/>
        </a:p>
      </dgm:t>
    </dgm:pt>
    <dgm:pt modelId="{B4D9B44B-4499-481F-9156-0DFB47043F31}" type="sibTrans" cxnId="{2803922E-E311-42E4-AFB8-329DB9B35CEB}">
      <dgm:prSet/>
      <dgm:spPr/>
      <dgm:t>
        <a:bodyPr/>
        <a:lstStyle/>
        <a:p>
          <a:endParaRPr kumimoji="1" lang="ja-JP" altLang="en-US"/>
        </a:p>
      </dgm:t>
    </dgm:pt>
    <dgm:pt modelId="{D73FC924-0E1F-46DD-8C2B-14578D1AC516}">
      <dgm:prSet phldrT="[テキスト]"/>
      <dgm:spPr/>
      <dgm:t>
        <a:bodyPr/>
        <a:lstStyle/>
        <a:p>
          <a:r>
            <a:rPr kumimoji="1" lang="ja-JP" altLang="en-US" dirty="0"/>
            <a:t>処理</a:t>
          </a:r>
        </a:p>
      </dgm:t>
    </dgm:pt>
    <dgm:pt modelId="{44DAAF44-90C1-4C05-A7D8-FACFD2009420}" type="parTrans" cxnId="{A1DB6354-F611-4092-A361-3C7CFBDAC817}">
      <dgm:prSet/>
      <dgm:spPr/>
      <dgm:t>
        <a:bodyPr/>
        <a:lstStyle/>
        <a:p>
          <a:endParaRPr kumimoji="1" lang="ja-JP" altLang="en-US"/>
        </a:p>
      </dgm:t>
    </dgm:pt>
    <dgm:pt modelId="{819180A8-2E39-41A3-8875-974602031039}" type="sibTrans" cxnId="{A1DB6354-F611-4092-A361-3C7CFBDAC817}">
      <dgm:prSet/>
      <dgm:spPr/>
      <dgm:t>
        <a:bodyPr/>
        <a:lstStyle/>
        <a:p>
          <a:endParaRPr kumimoji="1" lang="ja-JP" altLang="en-US"/>
        </a:p>
      </dgm:t>
    </dgm:pt>
    <dgm:pt modelId="{9BCEF5F0-0C90-4107-8C2F-78AEA2F85FB2}">
      <dgm:prSet phldrT="[テキスト]"/>
      <dgm:spPr/>
      <dgm:t>
        <a:bodyPr/>
        <a:lstStyle/>
        <a:p>
          <a:r>
            <a:rPr kumimoji="1" lang="ja-JP" altLang="en-US" dirty="0"/>
            <a:t>利用</a:t>
          </a:r>
        </a:p>
      </dgm:t>
    </dgm:pt>
    <dgm:pt modelId="{CEF4FB70-8E74-4D91-8ABB-3D76E34420B9}" type="parTrans" cxnId="{8A432208-B27B-4BFA-80D3-4554CA107514}">
      <dgm:prSet/>
      <dgm:spPr/>
      <dgm:t>
        <a:bodyPr/>
        <a:lstStyle/>
        <a:p>
          <a:endParaRPr kumimoji="1" lang="ja-JP" altLang="en-US"/>
        </a:p>
      </dgm:t>
    </dgm:pt>
    <dgm:pt modelId="{489E91A7-41D8-465C-8CEC-CE4B4F9CE949}" type="sibTrans" cxnId="{8A432208-B27B-4BFA-80D3-4554CA107514}">
      <dgm:prSet/>
      <dgm:spPr/>
      <dgm:t>
        <a:bodyPr/>
        <a:lstStyle/>
        <a:p>
          <a:endParaRPr kumimoji="1" lang="ja-JP" altLang="en-US"/>
        </a:p>
      </dgm:t>
    </dgm:pt>
    <dgm:pt modelId="{BD2E90A6-F84D-4883-8B98-0E29D44CAE33}" type="pres">
      <dgm:prSet presAssocID="{A286C508-9F23-4977-B590-D9B9E7B3EAF9}" presName="cycle" presStyleCnt="0">
        <dgm:presLayoutVars>
          <dgm:dir/>
          <dgm:resizeHandles val="exact"/>
        </dgm:presLayoutVars>
      </dgm:prSet>
      <dgm:spPr/>
    </dgm:pt>
    <dgm:pt modelId="{045C6276-5646-46CF-9B0B-06975076895C}" type="pres">
      <dgm:prSet presAssocID="{817E8021-116F-4C2D-BB79-30288A5C09FD}" presName="node" presStyleLbl="node1" presStyleIdx="0" presStyleCnt="4">
        <dgm:presLayoutVars>
          <dgm:bulletEnabled val="1"/>
        </dgm:presLayoutVars>
      </dgm:prSet>
      <dgm:spPr/>
    </dgm:pt>
    <dgm:pt modelId="{1072EB8A-3B2D-44CC-8D67-F355E901D22F}" type="pres">
      <dgm:prSet presAssocID="{26EC47EC-98E5-4576-A00E-A58441425604}" presName="sibTrans" presStyleLbl="sibTrans2D1" presStyleIdx="0" presStyleCnt="4"/>
      <dgm:spPr/>
    </dgm:pt>
    <dgm:pt modelId="{99B0D541-B500-41BC-B427-65793A87C18F}" type="pres">
      <dgm:prSet presAssocID="{26EC47EC-98E5-4576-A00E-A58441425604}" presName="connectorText" presStyleLbl="sibTrans2D1" presStyleIdx="0" presStyleCnt="4"/>
      <dgm:spPr/>
    </dgm:pt>
    <dgm:pt modelId="{CB01EFD0-C787-4BA7-BBCE-8C7A7BEB4B1A}" type="pres">
      <dgm:prSet presAssocID="{06FCF067-89A5-4017-BED6-79FB13EDCAEC}" presName="node" presStyleLbl="node1" presStyleIdx="1" presStyleCnt="4">
        <dgm:presLayoutVars>
          <dgm:bulletEnabled val="1"/>
        </dgm:presLayoutVars>
      </dgm:prSet>
      <dgm:spPr/>
    </dgm:pt>
    <dgm:pt modelId="{22786DC3-88E2-41E5-8A6A-B15982DD7B47}" type="pres">
      <dgm:prSet presAssocID="{B4D9B44B-4499-481F-9156-0DFB47043F31}" presName="sibTrans" presStyleLbl="sibTrans2D1" presStyleIdx="1" presStyleCnt="4"/>
      <dgm:spPr/>
    </dgm:pt>
    <dgm:pt modelId="{FA561564-C102-4C3B-B521-54EAAE0D5EB0}" type="pres">
      <dgm:prSet presAssocID="{B4D9B44B-4499-481F-9156-0DFB47043F31}" presName="connectorText" presStyleLbl="sibTrans2D1" presStyleIdx="1" presStyleCnt="4"/>
      <dgm:spPr/>
    </dgm:pt>
    <dgm:pt modelId="{19EC8E50-F66C-4F6B-AB11-FF51D9B669D3}" type="pres">
      <dgm:prSet presAssocID="{D73FC924-0E1F-46DD-8C2B-14578D1AC516}" presName="node" presStyleLbl="node1" presStyleIdx="2" presStyleCnt="4">
        <dgm:presLayoutVars>
          <dgm:bulletEnabled val="1"/>
        </dgm:presLayoutVars>
      </dgm:prSet>
      <dgm:spPr/>
    </dgm:pt>
    <dgm:pt modelId="{CC1651E4-F96C-41FA-8A3B-8395147CFB67}" type="pres">
      <dgm:prSet presAssocID="{819180A8-2E39-41A3-8875-974602031039}" presName="sibTrans" presStyleLbl="sibTrans2D1" presStyleIdx="2" presStyleCnt="4"/>
      <dgm:spPr/>
    </dgm:pt>
    <dgm:pt modelId="{2D7CF916-1632-4EE0-8144-EFE88A08BAD0}" type="pres">
      <dgm:prSet presAssocID="{819180A8-2E39-41A3-8875-974602031039}" presName="connectorText" presStyleLbl="sibTrans2D1" presStyleIdx="2" presStyleCnt="4"/>
      <dgm:spPr/>
    </dgm:pt>
    <dgm:pt modelId="{12D281DE-E28C-49B5-B46F-BB7B0F269D44}" type="pres">
      <dgm:prSet presAssocID="{9BCEF5F0-0C90-4107-8C2F-78AEA2F85FB2}" presName="node" presStyleLbl="node1" presStyleIdx="3" presStyleCnt="4">
        <dgm:presLayoutVars>
          <dgm:bulletEnabled val="1"/>
        </dgm:presLayoutVars>
      </dgm:prSet>
      <dgm:spPr/>
    </dgm:pt>
    <dgm:pt modelId="{AB9781A5-4D93-47CE-8C65-6959E8AAD91F}" type="pres">
      <dgm:prSet presAssocID="{489E91A7-41D8-465C-8CEC-CE4B4F9CE949}" presName="sibTrans" presStyleLbl="sibTrans2D1" presStyleIdx="3" presStyleCnt="4"/>
      <dgm:spPr/>
    </dgm:pt>
    <dgm:pt modelId="{1851FBD3-7016-4084-8A3F-84F24BEBBAED}" type="pres">
      <dgm:prSet presAssocID="{489E91A7-41D8-465C-8CEC-CE4B4F9CE949}" presName="connectorText" presStyleLbl="sibTrans2D1" presStyleIdx="3" presStyleCnt="4"/>
      <dgm:spPr/>
    </dgm:pt>
  </dgm:ptLst>
  <dgm:cxnLst>
    <dgm:cxn modelId="{8A432208-B27B-4BFA-80D3-4554CA107514}" srcId="{A286C508-9F23-4977-B590-D9B9E7B3EAF9}" destId="{9BCEF5F0-0C90-4107-8C2F-78AEA2F85FB2}" srcOrd="3" destOrd="0" parTransId="{CEF4FB70-8E74-4D91-8ABB-3D76E34420B9}" sibTransId="{489E91A7-41D8-465C-8CEC-CE4B4F9CE949}"/>
    <dgm:cxn modelId="{3ECB521C-29C6-477F-814D-43710E22BE84}" type="presOf" srcId="{B4D9B44B-4499-481F-9156-0DFB47043F31}" destId="{FA561564-C102-4C3B-B521-54EAAE0D5EB0}" srcOrd="1" destOrd="0" presId="urn:microsoft.com/office/officeart/2005/8/layout/cycle2"/>
    <dgm:cxn modelId="{A5D52F2A-8752-4ADB-9D33-2D8CC5F06674}" type="presOf" srcId="{9BCEF5F0-0C90-4107-8C2F-78AEA2F85FB2}" destId="{12D281DE-E28C-49B5-B46F-BB7B0F269D44}" srcOrd="0" destOrd="0" presId="urn:microsoft.com/office/officeart/2005/8/layout/cycle2"/>
    <dgm:cxn modelId="{CF36422B-70DE-4E47-AE74-A785082A6C66}" type="presOf" srcId="{B4D9B44B-4499-481F-9156-0DFB47043F31}" destId="{22786DC3-88E2-41E5-8A6A-B15982DD7B47}" srcOrd="0" destOrd="0" presId="urn:microsoft.com/office/officeart/2005/8/layout/cycle2"/>
    <dgm:cxn modelId="{2803922E-E311-42E4-AFB8-329DB9B35CEB}" srcId="{A286C508-9F23-4977-B590-D9B9E7B3EAF9}" destId="{06FCF067-89A5-4017-BED6-79FB13EDCAEC}" srcOrd="1" destOrd="0" parTransId="{B1AAF79B-4919-4408-BDE6-3894D7D1FD1E}" sibTransId="{B4D9B44B-4499-481F-9156-0DFB47043F31}"/>
    <dgm:cxn modelId="{C34D6E6B-5E62-42FF-B42C-9A21A2228EDF}" type="presOf" srcId="{489E91A7-41D8-465C-8CEC-CE4B4F9CE949}" destId="{AB9781A5-4D93-47CE-8C65-6959E8AAD91F}" srcOrd="0" destOrd="0" presId="urn:microsoft.com/office/officeart/2005/8/layout/cycle2"/>
    <dgm:cxn modelId="{A1DB6354-F611-4092-A361-3C7CFBDAC817}" srcId="{A286C508-9F23-4977-B590-D9B9E7B3EAF9}" destId="{D73FC924-0E1F-46DD-8C2B-14578D1AC516}" srcOrd="2" destOrd="0" parTransId="{44DAAF44-90C1-4C05-A7D8-FACFD2009420}" sibTransId="{819180A8-2E39-41A3-8875-974602031039}"/>
    <dgm:cxn modelId="{3E190575-09DE-4F5F-88B2-7966DC09DDC2}" type="presOf" srcId="{817E8021-116F-4C2D-BB79-30288A5C09FD}" destId="{045C6276-5646-46CF-9B0B-06975076895C}" srcOrd="0" destOrd="0" presId="urn:microsoft.com/office/officeart/2005/8/layout/cycle2"/>
    <dgm:cxn modelId="{C19F4F55-7190-49CD-B4B1-7DA0B301FF2D}" type="presOf" srcId="{D73FC924-0E1F-46DD-8C2B-14578D1AC516}" destId="{19EC8E50-F66C-4F6B-AB11-FF51D9B669D3}" srcOrd="0" destOrd="0" presId="urn:microsoft.com/office/officeart/2005/8/layout/cycle2"/>
    <dgm:cxn modelId="{90C5798E-C80F-4D43-B174-9E5D89F84AF5}" type="presOf" srcId="{819180A8-2E39-41A3-8875-974602031039}" destId="{2D7CF916-1632-4EE0-8144-EFE88A08BAD0}" srcOrd="1" destOrd="0" presId="urn:microsoft.com/office/officeart/2005/8/layout/cycle2"/>
    <dgm:cxn modelId="{C2716B9B-32AB-483F-9F0B-1428EFDC30B6}" srcId="{A286C508-9F23-4977-B590-D9B9E7B3EAF9}" destId="{817E8021-116F-4C2D-BB79-30288A5C09FD}" srcOrd="0" destOrd="0" parTransId="{AAC0A4D5-3134-448D-A063-EFAB64E95D4D}" sibTransId="{26EC47EC-98E5-4576-A00E-A58441425604}"/>
    <dgm:cxn modelId="{3967919C-7BFF-4C64-AAF9-E728C330AE81}" type="presOf" srcId="{26EC47EC-98E5-4576-A00E-A58441425604}" destId="{1072EB8A-3B2D-44CC-8D67-F355E901D22F}" srcOrd="0" destOrd="0" presId="urn:microsoft.com/office/officeart/2005/8/layout/cycle2"/>
    <dgm:cxn modelId="{8B8B17AA-8D3E-429D-834C-DCD9C887564E}" type="presOf" srcId="{819180A8-2E39-41A3-8875-974602031039}" destId="{CC1651E4-F96C-41FA-8A3B-8395147CFB67}" srcOrd="0" destOrd="0" presId="urn:microsoft.com/office/officeart/2005/8/layout/cycle2"/>
    <dgm:cxn modelId="{B8195AE1-12B8-4B67-90C0-1E339175D128}" type="presOf" srcId="{489E91A7-41D8-465C-8CEC-CE4B4F9CE949}" destId="{1851FBD3-7016-4084-8A3F-84F24BEBBAED}" srcOrd="1" destOrd="0" presId="urn:microsoft.com/office/officeart/2005/8/layout/cycle2"/>
    <dgm:cxn modelId="{7CA811E8-93E9-42B1-9603-1FBF4B21B9BF}" type="presOf" srcId="{26EC47EC-98E5-4576-A00E-A58441425604}" destId="{99B0D541-B500-41BC-B427-65793A87C18F}" srcOrd="1" destOrd="0" presId="urn:microsoft.com/office/officeart/2005/8/layout/cycle2"/>
    <dgm:cxn modelId="{816CB4EC-9DF3-4273-9C3F-4AAD1F91CEC2}" type="presOf" srcId="{A286C508-9F23-4977-B590-D9B9E7B3EAF9}" destId="{BD2E90A6-F84D-4883-8B98-0E29D44CAE33}" srcOrd="0" destOrd="0" presId="urn:microsoft.com/office/officeart/2005/8/layout/cycle2"/>
    <dgm:cxn modelId="{F69686FC-7285-4795-B4A0-B74AF7AFAB18}" type="presOf" srcId="{06FCF067-89A5-4017-BED6-79FB13EDCAEC}" destId="{CB01EFD0-C787-4BA7-BBCE-8C7A7BEB4B1A}" srcOrd="0" destOrd="0" presId="urn:microsoft.com/office/officeart/2005/8/layout/cycle2"/>
    <dgm:cxn modelId="{671999CA-D5C9-4013-9369-FB84773BF0C0}" type="presParOf" srcId="{BD2E90A6-F84D-4883-8B98-0E29D44CAE33}" destId="{045C6276-5646-46CF-9B0B-06975076895C}" srcOrd="0" destOrd="0" presId="urn:microsoft.com/office/officeart/2005/8/layout/cycle2"/>
    <dgm:cxn modelId="{AD07CB04-1A3F-4ABD-8EED-273ACACF3F93}" type="presParOf" srcId="{BD2E90A6-F84D-4883-8B98-0E29D44CAE33}" destId="{1072EB8A-3B2D-44CC-8D67-F355E901D22F}" srcOrd="1" destOrd="0" presId="urn:microsoft.com/office/officeart/2005/8/layout/cycle2"/>
    <dgm:cxn modelId="{2B8F08AB-6AC5-4EE3-B497-BB8330F44661}" type="presParOf" srcId="{1072EB8A-3B2D-44CC-8D67-F355E901D22F}" destId="{99B0D541-B500-41BC-B427-65793A87C18F}" srcOrd="0" destOrd="0" presId="urn:microsoft.com/office/officeart/2005/8/layout/cycle2"/>
    <dgm:cxn modelId="{C2D8CAA8-3BDB-415D-A9D6-9DD116748911}" type="presParOf" srcId="{BD2E90A6-F84D-4883-8B98-0E29D44CAE33}" destId="{CB01EFD0-C787-4BA7-BBCE-8C7A7BEB4B1A}" srcOrd="2" destOrd="0" presId="urn:microsoft.com/office/officeart/2005/8/layout/cycle2"/>
    <dgm:cxn modelId="{2BCE1926-80E6-410F-A8A8-DC4EDDD80842}" type="presParOf" srcId="{BD2E90A6-F84D-4883-8B98-0E29D44CAE33}" destId="{22786DC3-88E2-41E5-8A6A-B15982DD7B47}" srcOrd="3" destOrd="0" presId="urn:microsoft.com/office/officeart/2005/8/layout/cycle2"/>
    <dgm:cxn modelId="{078DABBA-A90D-41A5-A0F3-BCB8BCF6AE61}" type="presParOf" srcId="{22786DC3-88E2-41E5-8A6A-B15982DD7B47}" destId="{FA561564-C102-4C3B-B521-54EAAE0D5EB0}" srcOrd="0" destOrd="0" presId="urn:microsoft.com/office/officeart/2005/8/layout/cycle2"/>
    <dgm:cxn modelId="{F3DDD386-6B51-4B6D-8E60-B70DAC2C56E2}" type="presParOf" srcId="{BD2E90A6-F84D-4883-8B98-0E29D44CAE33}" destId="{19EC8E50-F66C-4F6B-AB11-FF51D9B669D3}" srcOrd="4" destOrd="0" presId="urn:microsoft.com/office/officeart/2005/8/layout/cycle2"/>
    <dgm:cxn modelId="{FE1738F7-6D78-49D8-B69A-103708A3A6F3}" type="presParOf" srcId="{BD2E90A6-F84D-4883-8B98-0E29D44CAE33}" destId="{CC1651E4-F96C-41FA-8A3B-8395147CFB67}" srcOrd="5" destOrd="0" presId="urn:microsoft.com/office/officeart/2005/8/layout/cycle2"/>
    <dgm:cxn modelId="{1AB6EBD9-324F-41EB-AF86-B9AF25C07110}" type="presParOf" srcId="{CC1651E4-F96C-41FA-8A3B-8395147CFB67}" destId="{2D7CF916-1632-4EE0-8144-EFE88A08BAD0}" srcOrd="0" destOrd="0" presId="urn:microsoft.com/office/officeart/2005/8/layout/cycle2"/>
    <dgm:cxn modelId="{BAACE993-17D9-49BD-8DE3-7CCD068C5A3D}" type="presParOf" srcId="{BD2E90A6-F84D-4883-8B98-0E29D44CAE33}" destId="{12D281DE-E28C-49B5-B46F-BB7B0F269D44}" srcOrd="6" destOrd="0" presId="urn:microsoft.com/office/officeart/2005/8/layout/cycle2"/>
    <dgm:cxn modelId="{23AE9A63-D2F0-4C52-B1CF-C1CB14395A35}" type="presParOf" srcId="{BD2E90A6-F84D-4883-8B98-0E29D44CAE33}" destId="{AB9781A5-4D93-47CE-8C65-6959E8AAD91F}" srcOrd="7" destOrd="0" presId="urn:microsoft.com/office/officeart/2005/8/layout/cycle2"/>
    <dgm:cxn modelId="{5977A377-D078-4587-A56D-E70ED68882A2}" type="presParOf" srcId="{AB9781A5-4D93-47CE-8C65-6959E8AAD91F}" destId="{1851FBD3-7016-4084-8A3F-84F24BEBBAE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76C1EE-56A5-42E3-8FD8-2BAA76C6B52E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kumimoji="1" lang="ja-JP" altLang="en-US"/>
        </a:p>
      </dgm:t>
    </dgm:pt>
    <dgm:pt modelId="{6E7E4751-8829-49E6-9201-141D20F7D7E8}">
      <dgm:prSet phldrT="[テキスト]"/>
      <dgm:spPr/>
      <dgm:t>
        <a:bodyPr/>
        <a:lstStyle/>
        <a:p>
          <a:r>
            <a:rPr kumimoji="1" lang="ja-JP" altLang="en-US" dirty="0"/>
            <a:t>特長</a:t>
          </a:r>
        </a:p>
      </dgm:t>
    </dgm:pt>
    <dgm:pt modelId="{73BCA52F-60C0-4FCC-A7B7-C4FF71C0056D}" type="parTrans" cxnId="{FCEA65AD-F523-407C-B358-B280BE6FBC03}">
      <dgm:prSet/>
      <dgm:spPr/>
      <dgm:t>
        <a:bodyPr/>
        <a:lstStyle/>
        <a:p>
          <a:endParaRPr kumimoji="1" lang="ja-JP" altLang="en-US"/>
        </a:p>
      </dgm:t>
    </dgm:pt>
    <dgm:pt modelId="{A8560601-8045-47EE-A17A-3F29C2E6CC3E}" type="sibTrans" cxnId="{FCEA65AD-F523-407C-B358-B280BE6FBC03}">
      <dgm:prSet/>
      <dgm:spPr/>
      <dgm:t>
        <a:bodyPr/>
        <a:lstStyle/>
        <a:p>
          <a:endParaRPr kumimoji="1" lang="ja-JP" altLang="en-US"/>
        </a:p>
      </dgm:t>
    </dgm:pt>
    <dgm:pt modelId="{3B275594-6ECB-46C8-908A-BA1A53597B93}">
      <dgm:prSet phldrT="[テキスト]"/>
      <dgm:spPr>
        <a:solidFill>
          <a:schemeClr val="accent5"/>
        </a:solidFill>
      </dgm:spPr>
      <dgm:t>
        <a:bodyPr/>
        <a:lstStyle/>
        <a:p>
          <a:r>
            <a:rPr kumimoji="1" lang="ja-JP" altLang="en-US" dirty="0"/>
            <a:t>改善点</a:t>
          </a:r>
        </a:p>
      </dgm:t>
    </dgm:pt>
    <dgm:pt modelId="{93AA96D9-DCAD-482C-90A3-0F34523E2978}" type="parTrans" cxnId="{4257DA9F-352A-493B-BED2-D9CA8F148B0F}">
      <dgm:prSet/>
      <dgm:spPr/>
      <dgm:t>
        <a:bodyPr/>
        <a:lstStyle/>
        <a:p>
          <a:endParaRPr kumimoji="1" lang="ja-JP" altLang="en-US"/>
        </a:p>
      </dgm:t>
    </dgm:pt>
    <dgm:pt modelId="{1224BBD3-7ACF-402A-B799-7624D7CF529E}" type="sibTrans" cxnId="{4257DA9F-352A-493B-BED2-D9CA8F148B0F}">
      <dgm:prSet/>
      <dgm:spPr/>
      <dgm:t>
        <a:bodyPr/>
        <a:lstStyle/>
        <a:p>
          <a:endParaRPr kumimoji="1" lang="ja-JP" altLang="en-US"/>
        </a:p>
      </dgm:t>
    </dgm:pt>
    <dgm:pt modelId="{E98894CD-3364-4EA3-A508-BD658387C7E1}">
      <dgm:prSet phldrT="[テキスト]"/>
      <dgm:spPr>
        <a:solidFill>
          <a:schemeClr val="accent4"/>
        </a:solidFill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収穫量</a:t>
          </a:r>
        </a:p>
      </dgm:t>
    </dgm:pt>
    <dgm:pt modelId="{42EC8389-99E1-41B7-892D-36992A7D1190}" type="parTrans" cxnId="{32B0AAAF-04F6-4310-A50A-1C3ECDA9F72C}">
      <dgm:prSet/>
      <dgm:spPr/>
      <dgm:t>
        <a:bodyPr/>
        <a:lstStyle/>
        <a:p>
          <a:endParaRPr kumimoji="1" lang="ja-JP" altLang="en-US"/>
        </a:p>
      </dgm:t>
    </dgm:pt>
    <dgm:pt modelId="{7FAF7158-7708-4364-9553-C6685BFD71CA}" type="sibTrans" cxnId="{32B0AAAF-04F6-4310-A50A-1C3ECDA9F72C}">
      <dgm:prSet/>
      <dgm:spPr/>
      <dgm:t>
        <a:bodyPr/>
        <a:lstStyle/>
        <a:p>
          <a:endParaRPr kumimoji="1" lang="ja-JP" altLang="en-US"/>
        </a:p>
      </dgm:t>
    </dgm:pt>
    <dgm:pt modelId="{758BDC2E-1F54-4B59-9D7E-29C99C059862}">
      <dgm:prSet phldrT="[テキスト]"/>
      <dgm:spPr/>
      <dgm:t>
        <a:bodyPr/>
        <a:lstStyle/>
        <a:p>
          <a:r>
            <a:rPr kumimoji="1" lang="ja-JP" altLang="en-US" dirty="0"/>
            <a:t>休日</a:t>
          </a:r>
        </a:p>
      </dgm:t>
    </dgm:pt>
    <dgm:pt modelId="{A385033A-EAEC-4D96-91E7-5D9B33B500E1}" type="parTrans" cxnId="{FB237306-FC49-490F-99A6-6EDB482F35E3}">
      <dgm:prSet/>
      <dgm:spPr/>
      <dgm:t>
        <a:bodyPr/>
        <a:lstStyle/>
        <a:p>
          <a:endParaRPr kumimoji="1" lang="ja-JP" altLang="en-US"/>
        </a:p>
      </dgm:t>
    </dgm:pt>
    <dgm:pt modelId="{3D4D773E-A8EF-438F-BF06-45C604A10726}" type="sibTrans" cxnId="{FB237306-FC49-490F-99A6-6EDB482F35E3}">
      <dgm:prSet/>
      <dgm:spPr/>
      <dgm:t>
        <a:bodyPr/>
        <a:lstStyle/>
        <a:p>
          <a:endParaRPr kumimoji="1" lang="ja-JP" altLang="en-US"/>
        </a:p>
      </dgm:t>
    </dgm:pt>
    <dgm:pt modelId="{0E5FABB1-E7F1-421D-9B72-FFFADBFECE28}">
      <dgm:prSet phldrT="[テキスト]" custT="1"/>
      <dgm:spPr>
        <a:solidFill>
          <a:schemeClr val="accent6"/>
        </a:solidFill>
      </dgm:spPr>
      <dgm:t>
        <a:bodyPr/>
        <a:lstStyle/>
        <a:p>
          <a:r>
            <a:rPr kumimoji="1" lang="ja-JP" altLang="en-US" sz="3200" dirty="0"/>
            <a:t>導入数</a:t>
          </a:r>
        </a:p>
      </dgm:t>
    </dgm:pt>
    <dgm:pt modelId="{89B91B80-0124-49A9-ACA5-E614FB370A25}" type="parTrans" cxnId="{9521EEA5-3CC1-49CC-A00B-E528974FEE0D}">
      <dgm:prSet/>
      <dgm:spPr/>
      <dgm:t>
        <a:bodyPr/>
        <a:lstStyle/>
        <a:p>
          <a:endParaRPr kumimoji="1" lang="ja-JP" altLang="en-US"/>
        </a:p>
      </dgm:t>
    </dgm:pt>
    <dgm:pt modelId="{E663D994-0EF0-47CF-8D2B-7D3BC48D7A23}" type="sibTrans" cxnId="{9521EEA5-3CC1-49CC-A00B-E528974FEE0D}">
      <dgm:prSet/>
      <dgm:spPr/>
      <dgm:t>
        <a:bodyPr/>
        <a:lstStyle/>
        <a:p>
          <a:endParaRPr kumimoji="1" lang="ja-JP" altLang="en-US"/>
        </a:p>
      </dgm:t>
    </dgm:pt>
    <dgm:pt modelId="{C9DC0457-84D0-4260-862B-AAD517A2D319}">
      <dgm:prSet phldrT="[テキスト]" custT="1"/>
      <dgm:spPr>
        <a:solidFill>
          <a:schemeClr val="accent3"/>
        </a:solidFill>
      </dgm:spPr>
      <dgm:t>
        <a:bodyPr/>
        <a:lstStyle/>
        <a:p>
          <a:r>
            <a:rPr kumimoji="1" lang="ja-JP" altLang="en-US" sz="3200" dirty="0"/>
            <a:t>価格</a:t>
          </a:r>
        </a:p>
      </dgm:t>
    </dgm:pt>
    <dgm:pt modelId="{DE5482EA-015A-4194-9C31-8EEAD8190967}" type="parTrans" cxnId="{6A788E60-EC91-40EE-BB8B-4E96C22373BB}">
      <dgm:prSet/>
      <dgm:spPr/>
      <dgm:t>
        <a:bodyPr/>
        <a:lstStyle/>
        <a:p>
          <a:endParaRPr kumimoji="1" lang="ja-JP" altLang="en-US"/>
        </a:p>
      </dgm:t>
    </dgm:pt>
    <dgm:pt modelId="{03622F12-D2C7-4278-8B32-89AE342E5DBC}" type="sibTrans" cxnId="{6A788E60-EC91-40EE-BB8B-4E96C22373BB}">
      <dgm:prSet/>
      <dgm:spPr/>
      <dgm:t>
        <a:bodyPr/>
        <a:lstStyle/>
        <a:p>
          <a:endParaRPr kumimoji="1" lang="ja-JP" altLang="en-US"/>
        </a:p>
      </dgm:t>
    </dgm:pt>
    <dgm:pt modelId="{A030D42B-92FE-4C71-8425-0723385C2881}">
      <dgm:prSet phldrT="[テキスト]"/>
      <dgm:spPr>
        <a:solidFill>
          <a:schemeClr val="accent2"/>
        </a:solidFill>
      </dgm:spPr>
      <dgm:t>
        <a:bodyPr/>
        <a:lstStyle/>
        <a:p>
          <a:r>
            <a:rPr kumimoji="1" lang="ja-JP" altLang="en-US" dirty="0"/>
            <a:t>時短</a:t>
          </a:r>
        </a:p>
      </dgm:t>
    </dgm:pt>
    <dgm:pt modelId="{7D860013-D7C8-4DA2-9C78-C734AED387FE}" type="parTrans" cxnId="{22947B23-6FFA-4D2C-96E4-3BA26686A1B0}">
      <dgm:prSet/>
      <dgm:spPr/>
      <dgm:t>
        <a:bodyPr/>
        <a:lstStyle/>
        <a:p>
          <a:endParaRPr kumimoji="1" lang="ja-JP" altLang="en-US"/>
        </a:p>
      </dgm:t>
    </dgm:pt>
    <dgm:pt modelId="{50E81C70-5EA0-45DD-AE97-13D22ED13B6F}" type="sibTrans" cxnId="{22947B23-6FFA-4D2C-96E4-3BA26686A1B0}">
      <dgm:prSet/>
      <dgm:spPr/>
      <dgm:t>
        <a:bodyPr/>
        <a:lstStyle/>
        <a:p>
          <a:endParaRPr kumimoji="1" lang="ja-JP" altLang="en-US"/>
        </a:p>
      </dgm:t>
    </dgm:pt>
    <dgm:pt modelId="{B42DDEA5-46C6-4E08-AA65-3F194375FD2C}">
      <dgm:prSet phldrT="[テキスト]"/>
      <dgm:spPr>
        <a:solidFill>
          <a:schemeClr val="accent4"/>
        </a:solidFill>
      </dgm:spPr>
      <dgm:t>
        <a:bodyPr/>
        <a:lstStyle/>
        <a:p>
          <a:r>
            <a:rPr kumimoji="1" lang="ja-JP" altLang="en-US" dirty="0">
              <a:solidFill>
                <a:schemeClr val="tx1"/>
              </a:solidFill>
            </a:rPr>
            <a:t>技術継承</a:t>
          </a:r>
        </a:p>
      </dgm:t>
    </dgm:pt>
    <dgm:pt modelId="{96C1F060-AC50-442C-81FB-72CF810DCD72}" type="parTrans" cxnId="{A2EDF633-C849-46AC-A4EB-719F4729E90D}">
      <dgm:prSet/>
      <dgm:spPr/>
      <dgm:t>
        <a:bodyPr/>
        <a:lstStyle/>
        <a:p>
          <a:endParaRPr kumimoji="1" lang="ja-JP" altLang="en-US"/>
        </a:p>
      </dgm:t>
    </dgm:pt>
    <dgm:pt modelId="{4BC69C23-EA19-47C0-80E8-A7142D703354}" type="sibTrans" cxnId="{A2EDF633-C849-46AC-A4EB-719F4729E90D}">
      <dgm:prSet/>
      <dgm:spPr/>
      <dgm:t>
        <a:bodyPr/>
        <a:lstStyle/>
        <a:p>
          <a:endParaRPr kumimoji="1" lang="ja-JP" altLang="en-US"/>
        </a:p>
      </dgm:t>
    </dgm:pt>
    <dgm:pt modelId="{2359D23D-FD3B-4DC8-B6AE-8B3F136BD084}" type="pres">
      <dgm:prSet presAssocID="{F076C1EE-56A5-42E3-8FD8-2BAA76C6B52E}" presName="theList" presStyleCnt="0">
        <dgm:presLayoutVars>
          <dgm:dir/>
          <dgm:animLvl val="lvl"/>
          <dgm:resizeHandles val="exact"/>
        </dgm:presLayoutVars>
      </dgm:prSet>
      <dgm:spPr/>
    </dgm:pt>
    <dgm:pt modelId="{751572DE-FB62-4B7E-ACC2-F5057D103A18}" type="pres">
      <dgm:prSet presAssocID="{6E7E4751-8829-49E6-9201-141D20F7D7E8}" presName="compNode" presStyleCnt="0"/>
      <dgm:spPr/>
    </dgm:pt>
    <dgm:pt modelId="{AD561A9C-5D4C-42D8-AAEE-B4D4AC89386A}" type="pres">
      <dgm:prSet presAssocID="{6E7E4751-8829-49E6-9201-141D20F7D7E8}" presName="aNode" presStyleLbl="bgShp" presStyleIdx="0" presStyleCnt="2"/>
      <dgm:spPr/>
    </dgm:pt>
    <dgm:pt modelId="{9D72582B-3D1F-441B-904F-2F116DC69041}" type="pres">
      <dgm:prSet presAssocID="{6E7E4751-8829-49E6-9201-141D20F7D7E8}" presName="textNode" presStyleLbl="bgShp" presStyleIdx="0" presStyleCnt="2"/>
      <dgm:spPr/>
    </dgm:pt>
    <dgm:pt modelId="{DE09E891-08F3-4FE8-8886-183AA8863BA2}" type="pres">
      <dgm:prSet presAssocID="{6E7E4751-8829-49E6-9201-141D20F7D7E8}" presName="compChildNode" presStyleCnt="0"/>
      <dgm:spPr/>
    </dgm:pt>
    <dgm:pt modelId="{D99B5330-10DB-4F03-B2D7-88B5A88FB02A}" type="pres">
      <dgm:prSet presAssocID="{6E7E4751-8829-49E6-9201-141D20F7D7E8}" presName="theInnerList" presStyleCnt="0"/>
      <dgm:spPr/>
    </dgm:pt>
    <dgm:pt modelId="{8F66118D-88E9-42F8-8BBC-D13D48F437ED}" type="pres">
      <dgm:prSet presAssocID="{758BDC2E-1F54-4B59-9D7E-29C99C059862}" presName="childNode" presStyleLbl="node1" presStyleIdx="0" presStyleCnt="6">
        <dgm:presLayoutVars>
          <dgm:bulletEnabled val="1"/>
        </dgm:presLayoutVars>
      </dgm:prSet>
      <dgm:spPr/>
    </dgm:pt>
    <dgm:pt modelId="{3495D8E0-F64B-4993-BD6C-C2115B764779}" type="pres">
      <dgm:prSet presAssocID="{758BDC2E-1F54-4B59-9D7E-29C99C059862}" presName="aSpace2" presStyleCnt="0"/>
      <dgm:spPr/>
    </dgm:pt>
    <dgm:pt modelId="{C813A0CF-2EE9-48A2-8E6C-D0F376C8F4E4}" type="pres">
      <dgm:prSet presAssocID="{E98894CD-3364-4EA3-A508-BD658387C7E1}" presName="childNode" presStyleLbl="node1" presStyleIdx="1" presStyleCnt="6">
        <dgm:presLayoutVars>
          <dgm:bulletEnabled val="1"/>
        </dgm:presLayoutVars>
      </dgm:prSet>
      <dgm:spPr/>
    </dgm:pt>
    <dgm:pt modelId="{6A418E5E-7D96-4760-964A-C24537A5ED80}" type="pres">
      <dgm:prSet presAssocID="{E98894CD-3364-4EA3-A508-BD658387C7E1}" presName="aSpace2" presStyleCnt="0"/>
      <dgm:spPr/>
    </dgm:pt>
    <dgm:pt modelId="{6909CC62-3F28-4BF7-B545-43A80A1C0F6E}" type="pres">
      <dgm:prSet presAssocID="{A030D42B-92FE-4C71-8425-0723385C2881}" presName="childNode" presStyleLbl="node1" presStyleIdx="2" presStyleCnt="6">
        <dgm:presLayoutVars>
          <dgm:bulletEnabled val="1"/>
        </dgm:presLayoutVars>
      </dgm:prSet>
      <dgm:spPr/>
    </dgm:pt>
    <dgm:pt modelId="{497258FF-553E-4BEB-8C82-AF9EF8946BB4}" type="pres">
      <dgm:prSet presAssocID="{A030D42B-92FE-4C71-8425-0723385C2881}" presName="aSpace2" presStyleCnt="0"/>
      <dgm:spPr/>
    </dgm:pt>
    <dgm:pt modelId="{49E3D138-2C30-413D-A8B7-5A05C73FF5CA}" type="pres">
      <dgm:prSet presAssocID="{B42DDEA5-46C6-4E08-AA65-3F194375FD2C}" presName="childNode" presStyleLbl="node1" presStyleIdx="3" presStyleCnt="6">
        <dgm:presLayoutVars>
          <dgm:bulletEnabled val="1"/>
        </dgm:presLayoutVars>
      </dgm:prSet>
      <dgm:spPr/>
    </dgm:pt>
    <dgm:pt modelId="{FCD88C36-4136-49FC-984D-ECD11C3EF1ED}" type="pres">
      <dgm:prSet presAssocID="{6E7E4751-8829-49E6-9201-141D20F7D7E8}" presName="aSpace" presStyleCnt="0"/>
      <dgm:spPr/>
    </dgm:pt>
    <dgm:pt modelId="{1EBA813E-C225-4F12-BF25-B677E07DF1A5}" type="pres">
      <dgm:prSet presAssocID="{3B275594-6ECB-46C8-908A-BA1A53597B93}" presName="compNode" presStyleCnt="0"/>
      <dgm:spPr/>
    </dgm:pt>
    <dgm:pt modelId="{CD9F8AEB-8336-40DB-9469-F033C1F52A6B}" type="pres">
      <dgm:prSet presAssocID="{3B275594-6ECB-46C8-908A-BA1A53597B93}" presName="aNode" presStyleLbl="bgShp" presStyleIdx="1" presStyleCnt="2"/>
      <dgm:spPr/>
    </dgm:pt>
    <dgm:pt modelId="{22B4E47C-D96B-4D33-AC24-150B69E793DB}" type="pres">
      <dgm:prSet presAssocID="{3B275594-6ECB-46C8-908A-BA1A53597B93}" presName="textNode" presStyleLbl="bgShp" presStyleIdx="1" presStyleCnt="2"/>
      <dgm:spPr/>
    </dgm:pt>
    <dgm:pt modelId="{63E10262-8741-4EAB-85D5-B80B70A0F4AE}" type="pres">
      <dgm:prSet presAssocID="{3B275594-6ECB-46C8-908A-BA1A53597B93}" presName="compChildNode" presStyleCnt="0"/>
      <dgm:spPr/>
    </dgm:pt>
    <dgm:pt modelId="{544A287C-48B9-41D8-89E2-5356EA868B09}" type="pres">
      <dgm:prSet presAssocID="{3B275594-6ECB-46C8-908A-BA1A53597B93}" presName="theInnerList" presStyleCnt="0"/>
      <dgm:spPr/>
    </dgm:pt>
    <dgm:pt modelId="{CFE513E5-5A9F-4D34-BBC1-49A00A9F927F}" type="pres">
      <dgm:prSet presAssocID="{C9DC0457-84D0-4260-862B-AAD517A2D319}" presName="childNode" presStyleLbl="node1" presStyleIdx="4" presStyleCnt="6">
        <dgm:presLayoutVars>
          <dgm:bulletEnabled val="1"/>
        </dgm:presLayoutVars>
      </dgm:prSet>
      <dgm:spPr/>
    </dgm:pt>
    <dgm:pt modelId="{93B03A74-BDB9-4F07-8E00-8A0AE0B3C238}" type="pres">
      <dgm:prSet presAssocID="{C9DC0457-84D0-4260-862B-AAD517A2D319}" presName="aSpace2" presStyleCnt="0"/>
      <dgm:spPr/>
    </dgm:pt>
    <dgm:pt modelId="{805794D1-DFE8-489E-A76F-BF1AE7F37EDC}" type="pres">
      <dgm:prSet presAssocID="{0E5FABB1-E7F1-421D-9B72-FFFADBFECE28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FB237306-FC49-490F-99A6-6EDB482F35E3}" srcId="{6E7E4751-8829-49E6-9201-141D20F7D7E8}" destId="{758BDC2E-1F54-4B59-9D7E-29C99C059862}" srcOrd="0" destOrd="0" parTransId="{A385033A-EAEC-4D96-91E7-5D9B33B500E1}" sibTransId="{3D4D773E-A8EF-438F-BF06-45C604A10726}"/>
    <dgm:cxn modelId="{8022E30B-4097-4F82-ADA1-DB9EF765DDD6}" type="presOf" srcId="{3B275594-6ECB-46C8-908A-BA1A53597B93}" destId="{22B4E47C-D96B-4D33-AC24-150B69E793DB}" srcOrd="1" destOrd="0" presId="urn:microsoft.com/office/officeart/2005/8/layout/lProcess2"/>
    <dgm:cxn modelId="{9A572919-6476-4BE2-B55F-6C52190278D5}" type="presOf" srcId="{6E7E4751-8829-49E6-9201-141D20F7D7E8}" destId="{AD561A9C-5D4C-42D8-AAEE-B4D4AC89386A}" srcOrd="0" destOrd="0" presId="urn:microsoft.com/office/officeart/2005/8/layout/lProcess2"/>
    <dgm:cxn modelId="{22947B23-6FFA-4D2C-96E4-3BA26686A1B0}" srcId="{6E7E4751-8829-49E6-9201-141D20F7D7E8}" destId="{A030D42B-92FE-4C71-8425-0723385C2881}" srcOrd="2" destOrd="0" parTransId="{7D860013-D7C8-4DA2-9C78-C734AED387FE}" sibTransId="{50E81C70-5EA0-45DD-AE97-13D22ED13B6F}"/>
    <dgm:cxn modelId="{03B81324-C0DF-45AD-87D3-A6C57E1FEBAF}" type="presOf" srcId="{6E7E4751-8829-49E6-9201-141D20F7D7E8}" destId="{9D72582B-3D1F-441B-904F-2F116DC69041}" srcOrd="1" destOrd="0" presId="urn:microsoft.com/office/officeart/2005/8/layout/lProcess2"/>
    <dgm:cxn modelId="{A2EDF633-C849-46AC-A4EB-719F4729E90D}" srcId="{6E7E4751-8829-49E6-9201-141D20F7D7E8}" destId="{B42DDEA5-46C6-4E08-AA65-3F194375FD2C}" srcOrd="3" destOrd="0" parTransId="{96C1F060-AC50-442C-81FB-72CF810DCD72}" sibTransId="{4BC69C23-EA19-47C0-80E8-A7142D703354}"/>
    <dgm:cxn modelId="{24F8265D-C011-4F24-8430-D91AEDB6821A}" type="presOf" srcId="{758BDC2E-1F54-4B59-9D7E-29C99C059862}" destId="{8F66118D-88E9-42F8-8BBC-D13D48F437ED}" srcOrd="0" destOrd="0" presId="urn:microsoft.com/office/officeart/2005/8/layout/lProcess2"/>
    <dgm:cxn modelId="{E5E3615F-F810-472C-932C-A8252A50BE50}" type="presOf" srcId="{3B275594-6ECB-46C8-908A-BA1A53597B93}" destId="{CD9F8AEB-8336-40DB-9469-F033C1F52A6B}" srcOrd="0" destOrd="0" presId="urn:microsoft.com/office/officeart/2005/8/layout/lProcess2"/>
    <dgm:cxn modelId="{6A788E60-EC91-40EE-BB8B-4E96C22373BB}" srcId="{3B275594-6ECB-46C8-908A-BA1A53597B93}" destId="{C9DC0457-84D0-4260-862B-AAD517A2D319}" srcOrd="0" destOrd="0" parTransId="{DE5482EA-015A-4194-9C31-8EEAD8190967}" sibTransId="{03622F12-D2C7-4278-8B32-89AE342E5DBC}"/>
    <dgm:cxn modelId="{A2E2084F-A0E8-47B0-9576-CF2BDC4FA276}" type="presOf" srcId="{B42DDEA5-46C6-4E08-AA65-3F194375FD2C}" destId="{49E3D138-2C30-413D-A8B7-5A05C73FF5CA}" srcOrd="0" destOrd="0" presId="urn:microsoft.com/office/officeart/2005/8/layout/lProcess2"/>
    <dgm:cxn modelId="{2C0B7753-A982-49BC-B00A-0E194582CC1E}" type="presOf" srcId="{A030D42B-92FE-4C71-8425-0723385C2881}" destId="{6909CC62-3F28-4BF7-B545-43A80A1C0F6E}" srcOrd="0" destOrd="0" presId="urn:microsoft.com/office/officeart/2005/8/layout/lProcess2"/>
    <dgm:cxn modelId="{4257DA9F-352A-493B-BED2-D9CA8F148B0F}" srcId="{F076C1EE-56A5-42E3-8FD8-2BAA76C6B52E}" destId="{3B275594-6ECB-46C8-908A-BA1A53597B93}" srcOrd="1" destOrd="0" parTransId="{93AA96D9-DCAD-482C-90A3-0F34523E2978}" sibTransId="{1224BBD3-7ACF-402A-B799-7624D7CF529E}"/>
    <dgm:cxn modelId="{9521EEA5-3CC1-49CC-A00B-E528974FEE0D}" srcId="{3B275594-6ECB-46C8-908A-BA1A53597B93}" destId="{0E5FABB1-E7F1-421D-9B72-FFFADBFECE28}" srcOrd="1" destOrd="0" parTransId="{89B91B80-0124-49A9-ACA5-E614FB370A25}" sibTransId="{E663D994-0EF0-47CF-8D2B-7D3BC48D7A23}"/>
    <dgm:cxn modelId="{FCEA65AD-F523-407C-B358-B280BE6FBC03}" srcId="{F076C1EE-56A5-42E3-8FD8-2BAA76C6B52E}" destId="{6E7E4751-8829-49E6-9201-141D20F7D7E8}" srcOrd="0" destOrd="0" parTransId="{73BCA52F-60C0-4FCC-A7B7-C4FF71C0056D}" sibTransId="{A8560601-8045-47EE-A17A-3F29C2E6CC3E}"/>
    <dgm:cxn modelId="{0BC6C1AD-4C20-4301-842E-D5FD50458E95}" type="presOf" srcId="{F076C1EE-56A5-42E3-8FD8-2BAA76C6B52E}" destId="{2359D23D-FD3B-4DC8-B6AE-8B3F136BD084}" srcOrd="0" destOrd="0" presId="urn:microsoft.com/office/officeart/2005/8/layout/lProcess2"/>
    <dgm:cxn modelId="{F1DE05AE-9883-4EC5-994C-CDC2EB76CF69}" type="presOf" srcId="{0E5FABB1-E7F1-421D-9B72-FFFADBFECE28}" destId="{805794D1-DFE8-489E-A76F-BF1AE7F37EDC}" srcOrd="0" destOrd="0" presId="urn:microsoft.com/office/officeart/2005/8/layout/lProcess2"/>
    <dgm:cxn modelId="{32B0AAAF-04F6-4310-A50A-1C3ECDA9F72C}" srcId="{6E7E4751-8829-49E6-9201-141D20F7D7E8}" destId="{E98894CD-3364-4EA3-A508-BD658387C7E1}" srcOrd="1" destOrd="0" parTransId="{42EC8389-99E1-41B7-892D-36992A7D1190}" sibTransId="{7FAF7158-7708-4364-9553-C6685BFD71CA}"/>
    <dgm:cxn modelId="{3E04C5D6-AC5C-4AAD-9237-9022490482EE}" type="presOf" srcId="{E98894CD-3364-4EA3-A508-BD658387C7E1}" destId="{C813A0CF-2EE9-48A2-8E6C-D0F376C8F4E4}" srcOrd="0" destOrd="0" presId="urn:microsoft.com/office/officeart/2005/8/layout/lProcess2"/>
    <dgm:cxn modelId="{14FF14EA-A3B0-40EA-A2BD-E4832FC3FA12}" type="presOf" srcId="{C9DC0457-84D0-4260-862B-AAD517A2D319}" destId="{CFE513E5-5A9F-4D34-BBC1-49A00A9F927F}" srcOrd="0" destOrd="0" presId="urn:microsoft.com/office/officeart/2005/8/layout/lProcess2"/>
    <dgm:cxn modelId="{E0D885C4-2D59-41C3-A10A-1DE3303DAB52}" type="presParOf" srcId="{2359D23D-FD3B-4DC8-B6AE-8B3F136BD084}" destId="{751572DE-FB62-4B7E-ACC2-F5057D103A18}" srcOrd="0" destOrd="0" presId="urn:microsoft.com/office/officeart/2005/8/layout/lProcess2"/>
    <dgm:cxn modelId="{ED41B1F5-2154-498E-92EB-C357BD86DC22}" type="presParOf" srcId="{751572DE-FB62-4B7E-ACC2-F5057D103A18}" destId="{AD561A9C-5D4C-42D8-AAEE-B4D4AC89386A}" srcOrd="0" destOrd="0" presId="urn:microsoft.com/office/officeart/2005/8/layout/lProcess2"/>
    <dgm:cxn modelId="{82F538F6-BD4E-4649-BB90-437522726424}" type="presParOf" srcId="{751572DE-FB62-4B7E-ACC2-F5057D103A18}" destId="{9D72582B-3D1F-441B-904F-2F116DC69041}" srcOrd="1" destOrd="0" presId="urn:microsoft.com/office/officeart/2005/8/layout/lProcess2"/>
    <dgm:cxn modelId="{24C5608A-A795-4984-A507-19CDDD2B790D}" type="presParOf" srcId="{751572DE-FB62-4B7E-ACC2-F5057D103A18}" destId="{DE09E891-08F3-4FE8-8886-183AA8863BA2}" srcOrd="2" destOrd="0" presId="urn:microsoft.com/office/officeart/2005/8/layout/lProcess2"/>
    <dgm:cxn modelId="{4D5FA1E4-0338-4AC1-AC07-118A45694255}" type="presParOf" srcId="{DE09E891-08F3-4FE8-8886-183AA8863BA2}" destId="{D99B5330-10DB-4F03-B2D7-88B5A88FB02A}" srcOrd="0" destOrd="0" presId="urn:microsoft.com/office/officeart/2005/8/layout/lProcess2"/>
    <dgm:cxn modelId="{8F8F9DCF-421A-413D-84CB-7C2A4922603C}" type="presParOf" srcId="{D99B5330-10DB-4F03-B2D7-88B5A88FB02A}" destId="{8F66118D-88E9-42F8-8BBC-D13D48F437ED}" srcOrd="0" destOrd="0" presId="urn:microsoft.com/office/officeart/2005/8/layout/lProcess2"/>
    <dgm:cxn modelId="{D87809AE-5842-4348-9B37-2AAFF4510357}" type="presParOf" srcId="{D99B5330-10DB-4F03-B2D7-88B5A88FB02A}" destId="{3495D8E0-F64B-4993-BD6C-C2115B764779}" srcOrd="1" destOrd="0" presId="urn:microsoft.com/office/officeart/2005/8/layout/lProcess2"/>
    <dgm:cxn modelId="{A8A6BEF5-3099-401A-A183-0BFF7345C4B3}" type="presParOf" srcId="{D99B5330-10DB-4F03-B2D7-88B5A88FB02A}" destId="{C813A0CF-2EE9-48A2-8E6C-D0F376C8F4E4}" srcOrd="2" destOrd="0" presId="urn:microsoft.com/office/officeart/2005/8/layout/lProcess2"/>
    <dgm:cxn modelId="{0460E313-FCEB-4E98-8620-E98A6818FCBF}" type="presParOf" srcId="{D99B5330-10DB-4F03-B2D7-88B5A88FB02A}" destId="{6A418E5E-7D96-4760-964A-C24537A5ED80}" srcOrd="3" destOrd="0" presId="urn:microsoft.com/office/officeart/2005/8/layout/lProcess2"/>
    <dgm:cxn modelId="{41B1A7D6-6872-4C4A-968A-718D0984D57B}" type="presParOf" srcId="{D99B5330-10DB-4F03-B2D7-88B5A88FB02A}" destId="{6909CC62-3F28-4BF7-B545-43A80A1C0F6E}" srcOrd="4" destOrd="0" presId="urn:microsoft.com/office/officeart/2005/8/layout/lProcess2"/>
    <dgm:cxn modelId="{5F772CE2-F455-49CB-91F1-A90F97A33E90}" type="presParOf" srcId="{D99B5330-10DB-4F03-B2D7-88B5A88FB02A}" destId="{497258FF-553E-4BEB-8C82-AF9EF8946BB4}" srcOrd="5" destOrd="0" presId="urn:microsoft.com/office/officeart/2005/8/layout/lProcess2"/>
    <dgm:cxn modelId="{E7091D42-2F50-404A-85E6-19604F1B325A}" type="presParOf" srcId="{D99B5330-10DB-4F03-B2D7-88B5A88FB02A}" destId="{49E3D138-2C30-413D-A8B7-5A05C73FF5CA}" srcOrd="6" destOrd="0" presId="urn:microsoft.com/office/officeart/2005/8/layout/lProcess2"/>
    <dgm:cxn modelId="{07092212-38AA-49C3-838C-FE763D0A9DCC}" type="presParOf" srcId="{2359D23D-FD3B-4DC8-B6AE-8B3F136BD084}" destId="{FCD88C36-4136-49FC-984D-ECD11C3EF1ED}" srcOrd="1" destOrd="0" presId="urn:microsoft.com/office/officeart/2005/8/layout/lProcess2"/>
    <dgm:cxn modelId="{3AC0ED21-065F-4009-B539-83E0E4EA35E7}" type="presParOf" srcId="{2359D23D-FD3B-4DC8-B6AE-8B3F136BD084}" destId="{1EBA813E-C225-4F12-BF25-B677E07DF1A5}" srcOrd="2" destOrd="0" presId="urn:microsoft.com/office/officeart/2005/8/layout/lProcess2"/>
    <dgm:cxn modelId="{A2FAF672-BADA-4647-BF08-155BBC92E245}" type="presParOf" srcId="{1EBA813E-C225-4F12-BF25-B677E07DF1A5}" destId="{CD9F8AEB-8336-40DB-9469-F033C1F52A6B}" srcOrd="0" destOrd="0" presId="urn:microsoft.com/office/officeart/2005/8/layout/lProcess2"/>
    <dgm:cxn modelId="{E4574EA4-20C4-410B-8AFF-6C76DB41CC0A}" type="presParOf" srcId="{1EBA813E-C225-4F12-BF25-B677E07DF1A5}" destId="{22B4E47C-D96B-4D33-AC24-150B69E793DB}" srcOrd="1" destOrd="0" presId="urn:microsoft.com/office/officeart/2005/8/layout/lProcess2"/>
    <dgm:cxn modelId="{787485DB-AF2F-431C-A245-90C2479EAE43}" type="presParOf" srcId="{1EBA813E-C225-4F12-BF25-B677E07DF1A5}" destId="{63E10262-8741-4EAB-85D5-B80B70A0F4AE}" srcOrd="2" destOrd="0" presId="urn:microsoft.com/office/officeart/2005/8/layout/lProcess2"/>
    <dgm:cxn modelId="{D4EF52FA-8A36-4E71-9009-FA2D22C487A8}" type="presParOf" srcId="{63E10262-8741-4EAB-85D5-B80B70A0F4AE}" destId="{544A287C-48B9-41D8-89E2-5356EA868B09}" srcOrd="0" destOrd="0" presId="urn:microsoft.com/office/officeart/2005/8/layout/lProcess2"/>
    <dgm:cxn modelId="{B523B5A1-A279-4237-BBB6-EBBF277BDD45}" type="presParOf" srcId="{544A287C-48B9-41D8-89E2-5356EA868B09}" destId="{CFE513E5-5A9F-4D34-BBC1-49A00A9F927F}" srcOrd="0" destOrd="0" presId="urn:microsoft.com/office/officeart/2005/8/layout/lProcess2"/>
    <dgm:cxn modelId="{9C62AE0C-D5B5-4812-93EB-0DDB9ECDE026}" type="presParOf" srcId="{544A287C-48B9-41D8-89E2-5356EA868B09}" destId="{93B03A74-BDB9-4F07-8E00-8A0AE0B3C238}" srcOrd="1" destOrd="0" presId="urn:microsoft.com/office/officeart/2005/8/layout/lProcess2"/>
    <dgm:cxn modelId="{F0D89CD4-E3FB-4D83-9CF8-F9040080B4F4}" type="presParOf" srcId="{544A287C-48B9-41D8-89E2-5356EA868B09}" destId="{805794D1-DFE8-489E-A76F-BF1AE7F37ED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D49FA1-D5A5-4F39-9EB8-D30BE9963EBB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09D039B2-B3AD-480D-BBE9-AFD219FD8F2F}">
      <dgm:prSet phldrT="[テキスト]"/>
      <dgm:spPr/>
      <dgm:t>
        <a:bodyPr/>
        <a:lstStyle/>
        <a:p>
          <a:r>
            <a:rPr kumimoji="1" lang="ja-JP" altLang="en-US" dirty="0"/>
            <a:t>安い</a:t>
          </a:r>
        </a:p>
      </dgm:t>
    </dgm:pt>
    <dgm:pt modelId="{058946FE-A120-4581-8226-B0416D65D203}" type="parTrans" cxnId="{36CF349A-DB2E-4932-9B97-289E86048BE1}">
      <dgm:prSet/>
      <dgm:spPr/>
      <dgm:t>
        <a:bodyPr/>
        <a:lstStyle/>
        <a:p>
          <a:endParaRPr kumimoji="1" lang="ja-JP" altLang="en-US"/>
        </a:p>
      </dgm:t>
    </dgm:pt>
    <dgm:pt modelId="{5BC203B0-8B83-40C6-89F9-2A480BC94689}" type="sibTrans" cxnId="{36CF349A-DB2E-4932-9B97-289E86048BE1}">
      <dgm:prSet/>
      <dgm:spPr/>
      <dgm:t>
        <a:bodyPr/>
        <a:lstStyle/>
        <a:p>
          <a:endParaRPr kumimoji="1" lang="ja-JP" altLang="en-US"/>
        </a:p>
      </dgm:t>
    </dgm:pt>
    <dgm:pt modelId="{9AC1E563-757C-4AE2-9C46-C021C0D55390}">
      <dgm:prSet phldrT="[テキスト]"/>
      <dgm:spPr/>
      <dgm:t>
        <a:bodyPr/>
        <a:lstStyle/>
        <a:p>
          <a:r>
            <a:rPr kumimoji="1" lang="ja-JP" altLang="en-US" dirty="0"/>
            <a:t>同じ</a:t>
          </a:r>
        </a:p>
      </dgm:t>
    </dgm:pt>
    <dgm:pt modelId="{2BFD2B57-8383-4E3E-910E-2CAE0141BD1E}" type="parTrans" cxnId="{6B54B480-78E4-4410-A6A5-CFF8094BEFBB}">
      <dgm:prSet/>
      <dgm:spPr/>
      <dgm:t>
        <a:bodyPr/>
        <a:lstStyle/>
        <a:p>
          <a:endParaRPr kumimoji="1" lang="ja-JP" altLang="en-US"/>
        </a:p>
      </dgm:t>
    </dgm:pt>
    <dgm:pt modelId="{C12D388F-D385-421A-8E9D-268D3BBA56C3}" type="sibTrans" cxnId="{6B54B480-78E4-4410-A6A5-CFF8094BEFBB}">
      <dgm:prSet/>
      <dgm:spPr/>
      <dgm:t>
        <a:bodyPr/>
        <a:lstStyle/>
        <a:p>
          <a:endParaRPr kumimoji="1" lang="ja-JP" altLang="en-US"/>
        </a:p>
      </dgm:t>
    </dgm:pt>
    <dgm:pt modelId="{63A8EDC3-0279-4898-9D94-A9848A591BA3}">
      <dgm:prSet phldrT="[テキスト]"/>
      <dgm:spPr/>
      <dgm:t>
        <a:bodyPr/>
        <a:lstStyle/>
        <a:p>
          <a:r>
            <a:rPr kumimoji="1" lang="ja-JP" altLang="en-US" dirty="0"/>
            <a:t>高い</a:t>
          </a:r>
        </a:p>
      </dgm:t>
    </dgm:pt>
    <dgm:pt modelId="{5EB19F66-5518-4265-B903-B982ACFCB3D6}" type="parTrans" cxnId="{7E595E87-EB37-4477-982B-2446787A8201}">
      <dgm:prSet/>
      <dgm:spPr/>
      <dgm:t>
        <a:bodyPr/>
        <a:lstStyle/>
        <a:p>
          <a:endParaRPr kumimoji="1" lang="ja-JP" altLang="en-US"/>
        </a:p>
      </dgm:t>
    </dgm:pt>
    <dgm:pt modelId="{3D167921-318D-4493-8423-3D541CA0280A}" type="sibTrans" cxnId="{7E595E87-EB37-4477-982B-2446787A8201}">
      <dgm:prSet/>
      <dgm:spPr/>
      <dgm:t>
        <a:bodyPr/>
        <a:lstStyle/>
        <a:p>
          <a:endParaRPr kumimoji="1" lang="ja-JP" altLang="en-US"/>
        </a:p>
      </dgm:t>
    </dgm:pt>
    <dgm:pt modelId="{08F763B8-BCFC-4F66-ADF2-4A95E7AC2645}" type="pres">
      <dgm:prSet presAssocID="{49D49FA1-D5A5-4F39-9EB8-D30BE9963EBB}" presName="linearFlow" presStyleCnt="0">
        <dgm:presLayoutVars>
          <dgm:dir/>
          <dgm:resizeHandles val="exact"/>
        </dgm:presLayoutVars>
      </dgm:prSet>
      <dgm:spPr/>
    </dgm:pt>
    <dgm:pt modelId="{7D6811DA-C877-4A7E-991E-653327B5E7B5}" type="pres">
      <dgm:prSet presAssocID="{09D039B2-B3AD-480D-BBE9-AFD219FD8F2F}" presName="composite" presStyleCnt="0"/>
      <dgm:spPr/>
    </dgm:pt>
    <dgm:pt modelId="{D1EF4CD7-7092-4BC0-A2B6-52F337A804FA}" type="pres">
      <dgm:prSet presAssocID="{09D039B2-B3AD-480D-BBE9-AFD219FD8F2F}" presName="imgShp" presStyleLbl="fgImgPlace1" presStyleIdx="0" presStyleCnt="3"/>
      <dgm:spPr/>
    </dgm:pt>
    <dgm:pt modelId="{61E5313C-1340-4822-A31A-8FD53489F175}" type="pres">
      <dgm:prSet presAssocID="{09D039B2-B3AD-480D-BBE9-AFD219FD8F2F}" presName="txShp" presStyleLbl="node1" presStyleIdx="0" presStyleCnt="3">
        <dgm:presLayoutVars>
          <dgm:bulletEnabled val="1"/>
        </dgm:presLayoutVars>
      </dgm:prSet>
      <dgm:spPr/>
    </dgm:pt>
    <dgm:pt modelId="{F0577320-B709-4439-8B9C-95ED80E649F7}" type="pres">
      <dgm:prSet presAssocID="{5BC203B0-8B83-40C6-89F9-2A480BC94689}" presName="spacing" presStyleCnt="0"/>
      <dgm:spPr/>
    </dgm:pt>
    <dgm:pt modelId="{B468833A-329C-4EB5-BD0D-8D3EECFE7F27}" type="pres">
      <dgm:prSet presAssocID="{9AC1E563-757C-4AE2-9C46-C021C0D55390}" presName="composite" presStyleCnt="0"/>
      <dgm:spPr/>
    </dgm:pt>
    <dgm:pt modelId="{B0FD28F3-9489-4E66-9336-F66514C3F0B2}" type="pres">
      <dgm:prSet presAssocID="{9AC1E563-757C-4AE2-9C46-C021C0D55390}" presName="imgShp" presStyleLbl="fgImgPlace1" presStyleIdx="1" presStyleCnt="3"/>
      <dgm:spPr/>
    </dgm:pt>
    <dgm:pt modelId="{E7F65DD2-A9C9-4D5F-9BCC-0A6E98FB13AA}" type="pres">
      <dgm:prSet presAssocID="{9AC1E563-757C-4AE2-9C46-C021C0D55390}" presName="txShp" presStyleLbl="node1" presStyleIdx="1" presStyleCnt="3">
        <dgm:presLayoutVars>
          <dgm:bulletEnabled val="1"/>
        </dgm:presLayoutVars>
      </dgm:prSet>
      <dgm:spPr/>
    </dgm:pt>
    <dgm:pt modelId="{6639D300-9704-4FB1-9AFC-B267EB1790D3}" type="pres">
      <dgm:prSet presAssocID="{C12D388F-D385-421A-8E9D-268D3BBA56C3}" presName="spacing" presStyleCnt="0"/>
      <dgm:spPr/>
    </dgm:pt>
    <dgm:pt modelId="{323E1CB7-3C71-44F1-9FAA-75881A695053}" type="pres">
      <dgm:prSet presAssocID="{63A8EDC3-0279-4898-9D94-A9848A591BA3}" presName="composite" presStyleCnt="0"/>
      <dgm:spPr/>
    </dgm:pt>
    <dgm:pt modelId="{33AAE1F1-ACF3-4268-9616-15232D7A0545}" type="pres">
      <dgm:prSet presAssocID="{63A8EDC3-0279-4898-9D94-A9848A591BA3}" presName="imgShp" presStyleLbl="fgImgPlace1" presStyleIdx="2" presStyleCnt="3"/>
      <dgm:spPr/>
    </dgm:pt>
    <dgm:pt modelId="{6DE06FAA-85BE-4068-AAC4-ABE685DDC07F}" type="pres">
      <dgm:prSet presAssocID="{63A8EDC3-0279-4898-9D94-A9848A591BA3}" presName="txShp" presStyleLbl="node1" presStyleIdx="2" presStyleCnt="3">
        <dgm:presLayoutVars>
          <dgm:bulletEnabled val="1"/>
        </dgm:presLayoutVars>
      </dgm:prSet>
      <dgm:spPr/>
    </dgm:pt>
  </dgm:ptLst>
  <dgm:cxnLst>
    <dgm:cxn modelId="{721BEB77-98D7-479B-A17F-25B77E26E095}" type="presOf" srcId="{09D039B2-B3AD-480D-BBE9-AFD219FD8F2F}" destId="{61E5313C-1340-4822-A31A-8FD53489F175}" srcOrd="0" destOrd="0" presId="urn:microsoft.com/office/officeart/2005/8/layout/vList3"/>
    <dgm:cxn modelId="{6B54B480-78E4-4410-A6A5-CFF8094BEFBB}" srcId="{49D49FA1-D5A5-4F39-9EB8-D30BE9963EBB}" destId="{9AC1E563-757C-4AE2-9C46-C021C0D55390}" srcOrd="1" destOrd="0" parTransId="{2BFD2B57-8383-4E3E-910E-2CAE0141BD1E}" sibTransId="{C12D388F-D385-421A-8E9D-268D3BBA56C3}"/>
    <dgm:cxn modelId="{7E595E87-EB37-4477-982B-2446787A8201}" srcId="{49D49FA1-D5A5-4F39-9EB8-D30BE9963EBB}" destId="{63A8EDC3-0279-4898-9D94-A9848A591BA3}" srcOrd="2" destOrd="0" parTransId="{5EB19F66-5518-4265-B903-B982ACFCB3D6}" sibTransId="{3D167921-318D-4493-8423-3D541CA0280A}"/>
    <dgm:cxn modelId="{36CF349A-DB2E-4932-9B97-289E86048BE1}" srcId="{49D49FA1-D5A5-4F39-9EB8-D30BE9963EBB}" destId="{09D039B2-B3AD-480D-BBE9-AFD219FD8F2F}" srcOrd="0" destOrd="0" parTransId="{058946FE-A120-4581-8226-B0416D65D203}" sibTransId="{5BC203B0-8B83-40C6-89F9-2A480BC94689}"/>
    <dgm:cxn modelId="{8A3175AD-8635-49EA-9657-A4C7F925AAD1}" type="presOf" srcId="{9AC1E563-757C-4AE2-9C46-C021C0D55390}" destId="{E7F65DD2-A9C9-4D5F-9BCC-0A6E98FB13AA}" srcOrd="0" destOrd="0" presId="urn:microsoft.com/office/officeart/2005/8/layout/vList3"/>
    <dgm:cxn modelId="{26DC45C9-38D1-42D5-BAF5-C8CB395C84CB}" type="presOf" srcId="{63A8EDC3-0279-4898-9D94-A9848A591BA3}" destId="{6DE06FAA-85BE-4068-AAC4-ABE685DDC07F}" srcOrd="0" destOrd="0" presId="urn:microsoft.com/office/officeart/2005/8/layout/vList3"/>
    <dgm:cxn modelId="{6672B8CD-2B70-4947-929B-7446D5886107}" type="presOf" srcId="{49D49FA1-D5A5-4F39-9EB8-D30BE9963EBB}" destId="{08F763B8-BCFC-4F66-ADF2-4A95E7AC2645}" srcOrd="0" destOrd="0" presId="urn:microsoft.com/office/officeart/2005/8/layout/vList3"/>
    <dgm:cxn modelId="{215EC262-7F1A-4B7B-854F-98EFEDBAA1E3}" type="presParOf" srcId="{08F763B8-BCFC-4F66-ADF2-4A95E7AC2645}" destId="{7D6811DA-C877-4A7E-991E-653327B5E7B5}" srcOrd="0" destOrd="0" presId="urn:microsoft.com/office/officeart/2005/8/layout/vList3"/>
    <dgm:cxn modelId="{8AC6DC01-9A09-4A63-9D3A-2C7BDFF22B80}" type="presParOf" srcId="{7D6811DA-C877-4A7E-991E-653327B5E7B5}" destId="{D1EF4CD7-7092-4BC0-A2B6-52F337A804FA}" srcOrd="0" destOrd="0" presId="urn:microsoft.com/office/officeart/2005/8/layout/vList3"/>
    <dgm:cxn modelId="{F6F0496C-05BB-49AC-8F70-83D471B481E8}" type="presParOf" srcId="{7D6811DA-C877-4A7E-991E-653327B5E7B5}" destId="{61E5313C-1340-4822-A31A-8FD53489F175}" srcOrd="1" destOrd="0" presId="urn:microsoft.com/office/officeart/2005/8/layout/vList3"/>
    <dgm:cxn modelId="{FB4E87D4-35A3-4700-B54A-7984EFC903FF}" type="presParOf" srcId="{08F763B8-BCFC-4F66-ADF2-4A95E7AC2645}" destId="{F0577320-B709-4439-8B9C-95ED80E649F7}" srcOrd="1" destOrd="0" presId="urn:microsoft.com/office/officeart/2005/8/layout/vList3"/>
    <dgm:cxn modelId="{B72AF601-8108-4CA5-A1BD-038A35D2D1AE}" type="presParOf" srcId="{08F763B8-BCFC-4F66-ADF2-4A95E7AC2645}" destId="{B468833A-329C-4EB5-BD0D-8D3EECFE7F27}" srcOrd="2" destOrd="0" presId="urn:microsoft.com/office/officeart/2005/8/layout/vList3"/>
    <dgm:cxn modelId="{75B26B00-614F-4563-BD28-FE84CDBECD5D}" type="presParOf" srcId="{B468833A-329C-4EB5-BD0D-8D3EECFE7F27}" destId="{B0FD28F3-9489-4E66-9336-F66514C3F0B2}" srcOrd="0" destOrd="0" presId="urn:microsoft.com/office/officeart/2005/8/layout/vList3"/>
    <dgm:cxn modelId="{8D682419-09BD-495C-9210-D4D2D177230F}" type="presParOf" srcId="{B468833A-329C-4EB5-BD0D-8D3EECFE7F27}" destId="{E7F65DD2-A9C9-4D5F-9BCC-0A6E98FB13AA}" srcOrd="1" destOrd="0" presId="urn:microsoft.com/office/officeart/2005/8/layout/vList3"/>
    <dgm:cxn modelId="{4A587A34-9014-4D42-9D17-BF3613998506}" type="presParOf" srcId="{08F763B8-BCFC-4F66-ADF2-4A95E7AC2645}" destId="{6639D300-9704-4FB1-9AFC-B267EB1790D3}" srcOrd="3" destOrd="0" presId="urn:microsoft.com/office/officeart/2005/8/layout/vList3"/>
    <dgm:cxn modelId="{71AD06B3-FBEB-4A61-8092-7221EEDEBE8E}" type="presParOf" srcId="{08F763B8-BCFC-4F66-ADF2-4A95E7AC2645}" destId="{323E1CB7-3C71-44F1-9FAA-75881A695053}" srcOrd="4" destOrd="0" presId="urn:microsoft.com/office/officeart/2005/8/layout/vList3"/>
    <dgm:cxn modelId="{C60E03F4-7E4F-46AA-BE77-17CA3F224E79}" type="presParOf" srcId="{323E1CB7-3C71-44F1-9FAA-75881A695053}" destId="{33AAE1F1-ACF3-4268-9616-15232D7A0545}" srcOrd="0" destOrd="0" presId="urn:microsoft.com/office/officeart/2005/8/layout/vList3"/>
    <dgm:cxn modelId="{D487AB6F-ABAF-4459-812C-857FEFBEE0F9}" type="presParOf" srcId="{323E1CB7-3C71-44F1-9FAA-75881A695053}" destId="{6DE06FAA-85BE-4068-AAC4-ABE685DDC07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C6276-5646-46CF-9B0B-06975076895C}">
      <dsp:nvSpPr>
        <dsp:cNvPr id="0" name=""/>
        <dsp:cNvSpPr/>
      </dsp:nvSpPr>
      <dsp:spPr>
        <a:xfrm>
          <a:off x="1933165" y="1117"/>
          <a:ext cx="1391468" cy="13914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500" kern="1200" dirty="0"/>
            <a:t>収集</a:t>
          </a:r>
        </a:p>
      </dsp:txBody>
      <dsp:txXfrm>
        <a:off x="2136941" y="204893"/>
        <a:ext cx="983916" cy="983916"/>
      </dsp:txXfrm>
    </dsp:sp>
    <dsp:sp modelId="{1072EB8A-3B2D-44CC-8D67-F355E901D22F}">
      <dsp:nvSpPr>
        <dsp:cNvPr id="0" name=""/>
        <dsp:cNvSpPr/>
      </dsp:nvSpPr>
      <dsp:spPr>
        <a:xfrm rot="2700000">
          <a:off x="3175412" y="1194026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>
        <a:off x="3191709" y="1248606"/>
        <a:ext cx="259661" cy="281772"/>
      </dsp:txXfrm>
    </dsp:sp>
    <dsp:sp modelId="{CB01EFD0-C787-4BA7-BBCE-8C7A7BEB4B1A}">
      <dsp:nvSpPr>
        <dsp:cNvPr id="0" name=""/>
        <dsp:cNvSpPr/>
      </dsp:nvSpPr>
      <dsp:spPr>
        <a:xfrm>
          <a:off x="3411982" y="1479934"/>
          <a:ext cx="1391468" cy="13914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500" kern="1200" dirty="0"/>
            <a:t>蓄積</a:t>
          </a:r>
        </a:p>
      </dsp:txBody>
      <dsp:txXfrm>
        <a:off x="3615758" y="1683710"/>
        <a:ext cx="983916" cy="983916"/>
      </dsp:txXfrm>
    </dsp:sp>
    <dsp:sp modelId="{22786DC3-88E2-41E5-8A6A-B15982DD7B47}">
      <dsp:nvSpPr>
        <dsp:cNvPr id="0" name=""/>
        <dsp:cNvSpPr/>
      </dsp:nvSpPr>
      <dsp:spPr>
        <a:xfrm rot="8100000">
          <a:off x="3190259" y="2672843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 rot="10800000">
        <a:off x="3285245" y="2727423"/>
        <a:ext cx="259661" cy="281772"/>
      </dsp:txXfrm>
    </dsp:sp>
    <dsp:sp modelId="{19EC8E50-F66C-4F6B-AB11-FF51D9B669D3}">
      <dsp:nvSpPr>
        <dsp:cNvPr id="0" name=""/>
        <dsp:cNvSpPr/>
      </dsp:nvSpPr>
      <dsp:spPr>
        <a:xfrm>
          <a:off x="1933165" y="2958751"/>
          <a:ext cx="1391468" cy="13914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500" kern="1200" dirty="0"/>
            <a:t>処理</a:t>
          </a:r>
        </a:p>
      </dsp:txBody>
      <dsp:txXfrm>
        <a:off x="2136941" y="3162527"/>
        <a:ext cx="983916" cy="983916"/>
      </dsp:txXfrm>
    </dsp:sp>
    <dsp:sp modelId="{CC1651E4-F96C-41FA-8A3B-8395147CFB67}">
      <dsp:nvSpPr>
        <dsp:cNvPr id="0" name=""/>
        <dsp:cNvSpPr/>
      </dsp:nvSpPr>
      <dsp:spPr>
        <a:xfrm rot="13500000">
          <a:off x="1711442" y="2687690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 rot="10800000">
        <a:off x="1806428" y="2820958"/>
        <a:ext cx="259661" cy="281772"/>
      </dsp:txXfrm>
    </dsp:sp>
    <dsp:sp modelId="{12D281DE-E28C-49B5-B46F-BB7B0F269D44}">
      <dsp:nvSpPr>
        <dsp:cNvPr id="0" name=""/>
        <dsp:cNvSpPr/>
      </dsp:nvSpPr>
      <dsp:spPr>
        <a:xfrm>
          <a:off x="454348" y="1479934"/>
          <a:ext cx="1391468" cy="13914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500" kern="1200" dirty="0"/>
            <a:t>利用</a:t>
          </a:r>
        </a:p>
      </dsp:txBody>
      <dsp:txXfrm>
        <a:off x="658124" y="1683710"/>
        <a:ext cx="983916" cy="983916"/>
      </dsp:txXfrm>
    </dsp:sp>
    <dsp:sp modelId="{AB9781A5-4D93-47CE-8C65-6959E8AAD91F}">
      <dsp:nvSpPr>
        <dsp:cNvPr id="0" name=""/>
        <dsp:cNvSpPr/>
      </dsp:nvSpPr>
      <dsp:spPr>
        <a:xfrm rot="18900000">
          <a:off x="1696595" y="1208873"/>
          <a:ext cx="370944" cy="4696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/>
        </a:p>
      </dsp:txBody>
      <dsp:txXfrm>
        <a:off x="1712892" y="1342141"/>
        <a:ext cx="259661" cy="281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61A9C-5D4C-42D8-AAEE-B4D4AC89386A}">
      <dsp:nvSpPr>
        <dsp:cNvPr id="0" name=""/>
        <dsp:cNvSpPr/>
      </dsp:nvSpPr>
      <dsp:spPr>
        <a:xfrm>
          <a:off x="5262" y="0"/>
          <a:ext cx="5062686" cy="43513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700" kern="1200" dirty="0"/>
            <a:t>特長</a:t>
          </a:r>
        </a:p>
      </dsp:txBody>
      <dsp:txXfrm>
        <a:off x="5262" y="0"/>
        <a:ext cx="5062686" cy="1305401"/>
      </dsp:txXfrm>
    </dsp:sp>
    <dsp:sp modelId="{8F66118D-88E9-42F8-8BBC-D13D48F437ED}">
      <dsp:nvSpPr>
        <dsp:cNvPr id="0" name=""/>
        <dsp:cNvSpPr/>
      </dsp:nvSpPr>
      <dsp:spPr>
        <a:xfrm>
          <a:off x="511531" y="1305507"/>
          <a:ext cx="4050149" cy="6338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500" kern="1200" dirty="0"/>
            <a:t>休日</a:t>
          </a:r>
        </a:p>
      </dsp:txBody>
      <dsp:txXfrm>
        <a:off x="530097" y="1324073"/>
        <a:ext cx="4013017" cy="596765"/>
      </dsp:txXfrm>
    </dsp:sp>
    <dsp:sp modelId="{C813A0CF-2EE9-48A2-8E6C-D0F376C8F4E4}">
      <dsp:nvSpPr>
        <dsp:cNvPr id="0" name=""/>
        <dsp:cNvSpPr/>
      </dsp:nvSpPr>
      <dsp:spPr>
        <a:xfrm>
          <a:off x="511531" y="2036927"/>
          <a:ext cx="4050149" cy="63389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500" kern="1200" dirty="0">
              <a:solidFill>
                <a:schemeClr val="tx1"/>
              </a:solidFill>
            </a:rPr>
            <a:t>収穫量</a:t>
          </a:r>
        </a:p>
      </dsp:txBody>
      <dsp:txXfrm>
        <a:off x="530097" y="2055493"/>
        <a:ext cx="4013017" cy="596765"/>
      </dsp:txXfrm>
    </dsp:sp>
    <dsp:sp modelId="{6909CC62-3F28-4BF7-B545-43A80A1C0F6E}">
      <dsp:nvSpPr>
        <dsp:cNvPr id="0" name=""/>
        <dsp:cNvSpPr/>
      </dsp:nvSpPr>
      <dsp:spPr>
        <a:xfrm>
          <a:off x="511531" y="2768347"/>
          <a:ext cx="4050149" cy="633897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500" kern="1200" dirty="0"/>
            <a:t>時短</a:t>
          </a:r>
        </a:p>
      </dsp:txBody>
      <dsp:txXfrm>
        <a:off x="530097" y="2786913"/>
        <a:ext cx="4013017" cy="596765"/>
      </dsp:txXfrm>
    </dsp:sp>
    <dsp:sp modelId="{49E3D138-2C30-413D-A8B7-5A05C73FF5CA}">
      <dsp:nvSpPr>
        <dsp:cNvPr id="0" name=""/>
        <dsp:cNvSpPr/>
      </dsp:nvSpPr>
      <dsp:spPr>
        <a:xfrm>
          <a:off x="511531" y="3499767"/>
          <a:ext cx="4050149" cy="633897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47625" rIns="6350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500" kern="1200" dirty="0">
              <a:solidFill>
                <a:schemeClr val="tx1"/>
              </a:solidFill>
            </a:rPr>
            <a:t>技術継承</a:t>
          </a:r>
        </a:p>
      </dsp:txBody>
      <dsp:txXfrm>
        <a:off x="530097" y="3518333"/>
        <a:ext cx="4013017" cy="596765"/>
      </dsp:txXfrm>
    </dsp:sp>
    <dsp:sp modelId="{CD9F8AEB-8336-40DB-9469-F033C1F52A6B}">
      <dsp:nvSpPr>
        <dsp:cNvPr id="0" name=""/>
        <dsp:cNvSpPr/>
      </dsp:nvSpPr>
      <dsp:spPr>
        <a:xfrm>
          <a:off x="5447650" y="0"/>
          <a:ext cx="5062686" cy="4351338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4700" kern="1200" dirty="0"/>
            <a:t>改善点</a:t>
          </a:r>
        </a:p>
      </dsp:txBody>
      <dsp:txXfrm>
        <a:off x="5447650" y="0"/>
        <a:ext cx="5062686" cy="1305401"/>
      </dsp:txXfrm>
    </dsp:sp>
    <dsp:sp modelId="{CFE513E5-5A9F-4D34-BBC1-49A00A9F927F}">
      <dsp:nvSpPr>
        <dsp:cNvPr id="0" name=""/>
        <dsp:cNvSpPr/>
      </dsp:nvSpPr>
      <dsp:spPr>
        <a:xfrm>
          <a:off x="5953919" y="1306676"/>
          <a:ext cx="4050149" cy="131198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/>
            <a:t>価格</a:t>
          </a:r>
        </a:p>
      </dsp:txBody>
      <dsp:txXfrm>
        <a:off x="5992346" y="1345103"/>
        <a:ext cx="3973295" cy="1235133"/>
      </dsp:txXfrm>
    </dsp:sp>
    <dsp:sp modelId="{805794D1-DFE8-489E-A76F-BF1AE7F37EDC}">
      <dsp:nvSpPr>
        <dsp:cNvPr id="0" name=""/>
        <dsp:cNvSpPr/>
      </dsp:nvSpPr>
      <dsp:spPr>
        <a:xfrm>
          <a:off x="5953919" y="2820508"/>
          <a:ext cx="4050149" cy="1311987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200" kern="1200" dirty="0"/>
            <a:t>導入数</a:t>
          </a:r>
        </a:p>
      </dsp:txBody>
      <dsp:txXfrm>
        <a:off x="5992346" y="2858935"/>
        <a:ext cx="3973295" cy="1235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5313C-1340-4822-A31A-8FD53489F175}">
      <dsp:nvSpPr>
        <dsp:cNvPr id="0" name=""/>
        <dsp:cNvSpPr/>
      </dsp:nvSpPr>
      <dsp:spPr>
        <a:xfrm rot="10800000">
          <a:off x="2015934" y="612"/>
          <a:ext cx="6992873" cy="101828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37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安い</a:t>
          </a:r>
        </a:p>
      </dsp:txBody>
      <dsp:txXfrm rot="10800000">
        <a:off x="2270506" y="612"/>
        <a:ext cx="6738301" cy="1018287"/>
      </dsp:txXfrm>
    </dsp:sp>
    <dsp:sp modelId="{D1EF4CD7-7092-4BC0-A2B6-52F337A804FA}">
      <dsp:nvSpPr>
        <dsp:cNvPr id="0" name=""/>
        <dsp:cNvSpPr/>
      </dsp:nvSpPr>
      <dsp:spPr>
        <a:xfrm>
          <a:off x="1506790" y="612"/>
          <a:ext cx="1018287" cy="101828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65DD2-A9C9-4D5F-9BCC-0A6E98FB13AA}">
      <dsp:nvSpPr>
        <dsp:cNvPr id="0" name=""/>
        <dsp:cNvSpPr/>
      </dsp:nvSpPr>
      <dsp:spPr>
        <a:xfrm rot="10800000">
          <a:off x="2015934" y="1277063"/>
          <a:ext cx="6992873" cy="1018287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37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同じ</a:t>
          </a:r>
        </a:p>
      </dsp:txBody>
      <dsp:txXfrm rot="10800000">
        <a:off x="2270506" y="1277063"/>
        <a:ext cx="6738301" cy="1018287"/>
      </dsp:txXfrm>
    </dsp:sp>
    <dsp:sp modelId="{B0FD28F3-9489-4E66-9336-F66514C3F0B2}">
      <dsp:nvSpPr>
        <dsp:cNvPr id="0" name=""/>
        <dsp:cNvSpPr/>
      </dsp:nvSpPr>
      <dsp:spPr>
        <a:xfrm>
          <a:off x="1506790" y="1277063"/>
          <a:ext cx="1018287" cy="101828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6FAA-85BE-4068-AAC4-ABE685DDC07F}">
      <dsp:nvSpPr>
        <dsp:cNvPr id="0" name=""/>
        <dsp:cNvSpPr/>
      </dsp:nvSpPr>
      <dsp:spPr>
        <a:xfrm rot="10800000">
          <a:off x="2015934" y="2553513"/>
          <a:ext cx="6992873" cy="101828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9037" tIns="140970" rIns="263144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3700" kern="1200" dirty="0"/>
            <a:t>高い</a:t>
          </a:r>
        </a:p>
      </dsp:txBody>
      <dsp:txXfrm rot="10800000">
        <a:off x="2270506" y="2553513"/>
        <a:ext cx="6738301" cy="1018287"/>
      </dsp:txXfrm>
    </dsp:sp>
    <dsp:sp modelId="{33AAE1F1-ACF3-4268-9616-15232D7A0545}">
      <dsp:nvSpPr>
        <dsp:cNvPr id="0" name=""/>
        <dsp:cNvSpPr/>
      </dsp:nvSpPr>
      <dsp:spPr>
        <a:xfrm>
          <a:off x="1506790" y="2553513"/>
          <a:ext cx="1018287" cy="101828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F82CF-A387-49D3-95B4-0250688B87F2}" type="datetimeFigureOut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1A291-7307-4E39-BFEE-9EA0E34129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145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＊ルートレック・ネットワークスは</a:t>
            </a:r>
            <a:r>
              <a:rPr kumimoji="1" lang="en-US" altLang="ja-JP" dirty="0"/>
              <a:t>2005</a:t>
            </a:r>
            <a:r>
              <a:rPr kumimoji="1" lang="ja-JP" altLang="en-US" dirty="0"/>
              <a:t>年に設立した会社。「農業に休日を」をミッションに掲げている</a:t>
            </a:r>
            <a:endParaRPr kumimoji="1" lang="en-US" altLang="ja-JP" dirty="0"/>
          </a:p>
          <a:p>
            <a:r>
              <a:rPr kumimoji="1" lang="ja-JP" altLang="en-US" dirty="0"/>
              <a:t>＊小沢聖（おざわ きよし）先生の写真は</a:t>
            </a:r>
            <a:r>
              <a:rPr kumimoji="1" lang="en-US" altLang="ja-JP" dirty="0"/>
              <a:t>Meiji.net</a:t>
            </a:r>
            <a:r>
              <a:rPr kumimoji="1" lang="ja-JP" altLang="en-US" dirty="0"/>
              <a:t>から取ってきました。明治の先生って写るときかっこつけるよね</a:t>
            </a:r>
            <a:endParaRPr kumimoji="1" lang="en-US" altLang="ja-JP" dirty="0"/>
          </a:p>
          <a:p>
            <a:r>
              <a:rPr kumimoji="1" lang="ja-JP" altLang="en-US" dirty="0"/>
              <a:t>＊</a:t>
            </a:r>
            <a:r>
              <a:rPr kumimoji="1" lang="en-US" altLang="ja-JP" dirty="0"/>
              <a:t>M2M</a:t>
            </a:r>
            <a:r>
              <a:rPr kumimoji="1" lang="ja-JP" altLang="en-US" dirty="0"/>
              <a:t>とは「</a:t>
            </a:r>
            <a:r>
              <a:rPr kumimoji="1" lang="en-US" altLang="ja-JP" dirty="0"/>
              <a:t>Machine to Machine</a:t>
            </a:r>
            <a:r>
              <a:rPr kumimoji="1" lang="ja-JP" altLang="en-US" dirty="0"/>
              <a:t>」の略で「機械と機械の結びつき」のこと。</a:t>
            </a:r>
            <a:r>
              <a:rPr kumimoji="1" lang="en-US" altLang="ja-JP" dirty="0"/>
              <a:t>ICT</a:t>
            </a:r>
            <a:r>
              <a:rPr kumimoji="1" lang="ja-JP" altLang="en-US" dirty="0"/>
              <a:t>業界でよく言われてるらしい。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128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「ゼロアグリ」を調べていて、とにかく似た用語が多すぎたので整理がてら紹介。クイズ</a:t>
            </a:r>
            <a:r>
              <a:rPr kumimoji="1" lang="ja-JP" altLang="en-US" dirty="0" err="1"/>
              <a:t>ぽく</a:t>
            </a:r>
            <a:r>
              <a:rPr kumimoji="1" lang="ja-JP" altLang="en-US" dirty="0"/>
              <a:t>してもいいなあ。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41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・プラスの新機能として、</a:t>
            </a:r>
            <a:r>
              <a:rPr kumimoji="1" lang="en-US" altLang="ja-JP" dirty="0"/>
              <a:t>1</a:t>
            </a:r>
            <a:r>
              <a:rPr kumimoji="1" lang="ja-JP" altLang="en-US" dirty="0"/>
              <a:t>台につき</a:t>
            </a:r>
            <a:r>
              <a:rPr kumimoji="1" lang="en-US" altLang="ja-JP" dirty="0"/>
              <a:t>6</a:t>
            </a:r>
            <a:r>
              <a:rPr kumimoji="1" lang="ja-JP" altLang="en-US" dirty="0"/>
              <a:t>か所の培養液の供給が制御できるようになったこと、メモとカメラ機能で生育状況を記録できるようになった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53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図が見えにくいからリンクから飛んであげよう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38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肥料には硝酸窒素が含まれており、これがよく電気を通すので、肥料が多いと電気が通りやすい</a:t>
            </a:r>
            <a:endParaRPr kumimoji="1" lang="en-US" altLang="ja-JP" dirty="0"/>
          </a:p>
          <a:p>
            <a:r>
              <a:rPr kumimoji="1" lang="ja-JP" altLang="en-US" dirty="0"/>
              <a:t>生育状況はさっき言ったとおり、新機能だったりする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74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たとえば、長年の農家が勘で培養液の量を調整したら、そのデータがクラウドに残る</a:t>
            </a:r>
            <a:endParaRPr kumimoji="1" lang="en-US" altLang="ja-JP" dirty="0"/>
          </a:p>
          <a:p>
            <a:r>
              <a:rPr kumimoji="1" lang="ja-JP" altLang="en-US" dirty="0"/>
              <a:t>↓</a:t>
            </a:r>
            <a:endParaRPr kumimoji="1" lang="en-US" altLang="ja-JP" dirty="0"/>
          </a:p>
          <a:p>
            <a:r>
              <a:rPr kumimoji="1" lang="ja-JP" altLang="en-US" dirty="0"/>
              <a:t>新米農家が忠実に再現できる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30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先週、概要ででてきたドローンさん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8247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＊イスラエルって砂漠地帯で、水が貴重らしい。</a:t>
            </a:r>
            <a:r>
              <a:rPr kumimoji="1" lang="en-US" altLang="ja-JP" dirty="0"/>
              <a:t>1960</a:t>
            </a:r>
            <a:r>
              <a:rPr kumimoji="1" lang="ja-JP" altLang="en-US" dirty="0"/>
              <a:t>年代に今の形になった。</a:t>
            </a:r>
            <a:endParaRPr kumimoji="1" lang="en-US" altLang="ja-JP" dirty="0"/>
          </a:p>
          <a:p>
            <a:r>
              <a:rPr kumimoji="1" lang="ja-JP" altLang="en-US" dirty="0"/>
              <a:t>＊</a:t>
            </a:r>
            <a:r>
              <a:rPr kumimoji="1" lang="ja-JP" altLang="en-US"/>
              <a:t>よく使われる肥料（基肥・もとごえ）は地下に溜まって、根を痛めたり土や水を汚してしまうらしい。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1A291-7307-4E39-BFEE-9EA0E341298C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37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B1A48B-1F7B-4032-98CB-B37CB6B4E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262D726-E0A4-408C-9E6C-B2DD5AB71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マスター字幕の書式設定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737F90-0DDF-467E-AA35-17F36FA5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26C4-AF25-4AE0-ADD5-8DAF76DFFDF5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B1E730-DE8B-4489-99DE-5E354AAE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9223E5-39A2-4564-8201-F34778E9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3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6603B8-A384-42D5-A8C1-E4949D94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A8A765D-08BD-461A-80D4-0E71C79BC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452165-BAC3-401F-AFFA-8E4124EF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BC4F-6596-4545-A8BC-24BFA4947A96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773AA-8738-4812-9D9D-9762ED9B1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602702-EEBE-4994-AFBE-8AA76FE8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60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8F2F7F7-1D22-4B48-A86C-A2B7E717E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517B771-1766-4F78-B06C-782ACB0C4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9759D9-39A0-4B45-A14D-324E326B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7960F-26DE-4929-962C-3E9B0BBBBF31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66544D-A244-4135-B994-D324C5A7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EF40A0-4252-4C93-BFE6-0743C314B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46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B390D8-74F9-4C62-B8A0-E108F2CD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9534F7-5589-4AE2-879C-3E470467F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46A14F-6CDF-41A0-9593-E67CFE72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A17C7-1E14-488D-8A3F-CB231004035A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19541C-5B70-4D25-B573-8BBFADDB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71EA62-25B5-4C9C-926C-0A2946C3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1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6E81D1-908D-41DD-A5DD-C7F42C47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4C99DA-6909-402F-BDC8-A4802B663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9B546B-6E61-4CEF-9DDE-49AB501C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F083-708B-4766-A312-CD7A8C4DE082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156F45-653E-4146-814D-DA6F00D9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8CE93D-A6DF-433C-A752-3529765D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43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A73854-5BC2-483C-A942-1596DA91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C91567-D876-4524-8382-6F50661F0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E9EE6AF-84A7-420D-BE0E-EDC651AA8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A02D52-63A1-4639-A9BD-EFCA83DC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FA5A9-D2EF-4448-979E-6124E3492C01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2FFB291-36E4-4A00-95CD-85EF5005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2F7B74-A4FD-4D04-97B2-409103845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332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310B65-6BDD-45CE-90C9-6BF1AAE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A7224C-1BFD-4769-AFDA-D125808A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144DC64-9903-4ACE-83A8-FE07D1AC4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3D30BC0-4D10-4CB2-9CEF-B319C4C7B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D84AC54-F136-49B0-A7DA-D4976402E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8F45F47-4565-4684-ADA9-0FD272C9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FA7F-BFB3-44BA-90FE-964201392CCB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F2A646B-E4C4-44ED-B26E-8FBBBC214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1754775-633C-4AFB-9279-77297862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2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5654D0-14A6-47ED-A9CF-55E9757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A4B5851-968A-4F55-BDD0-B9BED4D0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0D88D-276A-47E4-B8E0-BB4F590DBF91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526449-9BDF-4AD8-B25E-3CB3B02C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834EFF0-6B7E-44E1-8C10-6486A9D77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44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A4A3AB4-1DF6-41F1-9E06-838D6E43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94D3B-CC98-4269-9927-43597B59CAAB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84BAA26-1603-4633-A758-854E0CE43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87F9C7-B477-4312-99D3-F17147C4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104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FBEE7C-45B3-485E-AE2F-A69489E5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241B59-3EF9-4BA8-BCD7-28BE6D34B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B80040E-A8AB-4E5B-843C-1071EF7C3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A3D3BC-2AA2-4EE9-ABE5-E7F25ECC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70570-AD0A-4528-AC8F-9A910D1A3B54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F43D8E-FF22-4247-A01F-D6BDAF6F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65592A-C006-4970-96C4-46FDBBA9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04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4455EA-2648-4E93-A0E6-1AC7414CC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FFB4FB4-BA09-47FD-BA5D-85B25227A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B4107A0-DEE0-46A1-8C61-4F93752DA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2A8B44B-48E5-42BD-9ABD-7964588BA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4645-7D2B-4417-AB7A-6242AFF9B05D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2E1BB8F-2F35-42DC-95B2-EB041BB13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0952CF-599B-4DA0-B974-002FB9F3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50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C7ADC1F-A8E5-4D71-8006-ECFD2323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E140DD-818B-4F8A-941B-09CF4A436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CBE499-0CE9-4EAD-9AE6-F442B2AC5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0D11B-3C5A-42A6-9A03-B40ECCEB3C8E}" type="datetime1">
              <a:rPr kumimoji="1" lang="ja-JP" altLang="en-US" smtClean="0"/>
              <a:t>2020/9/23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E15FE7-9840-4E85-9F49-92E15A3CB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福井優奈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C2DAA0-493A-4A13-9346-41F1F22F5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44E0E-3228-4451-BC93-7D15E18D18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43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hyperlink" Target="http://www.shangri-la.com/uploadedImages/Shangri-la_Hotels/Shangri-La_Hotel,_Tokyo/rooms-suites/suites/SLTY_Presidential_Suite_Living_Room_1250892_720x283.jpg?width=720&amp;height=283&amp;mode=crop&amp;quality=80" TargetMode="External"/><Relationship Id="rId4" Type="http://schemas.openxmlformats.org/officeDocument/2006/relationships/diagramLayout" Target="../diagrams/layout3.xml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one-store.jp/agency/column/20170704_1" TargetMode="External"/><Relationship Id="rId2" Type="http://schemas.openxmlformats.org/officeDocument/2006/relationships/hyperlink" Target="https://kigyotv.jp/news/zeroagr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pa.go.jp/files/000062781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ff.go.jp/j/shokusan/sosyutu/sosyutu/aisystem/pdf/ict_ai.pdf" TargetMode="External"/><Relationship Id="rId2" Type="http://schemas.openxmlformats.org/officeDocument/2006/relationships/hyperlink" Target="http://www.zero-agri.jp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eiji.net/magazine/study/vol59_kiyoshi-ozawa&#12289;http:/www.meiji.net/it_science/vol146_kiyoshi-ozawa/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techcrunchjp.files.wordpress.com/2016/12/system.png?w=674&amp;h=48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91BEA7-A3CB-49EE-8F8A-85E9AA257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ゼロアグリ</a:t>
            </a:r>
            <a:br>
              <a:rPr kumimoji="1" lang="en-US" altLang="ja-JP" dirty="0"/>
            </a:br>
            <a:r>
              <a:rPr lang="ja-JP" altLang="en-US" sz="2800" dirty="0"/>
              <a:t>明治大発・新しい農業の提供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00969F1-7AC8-45DF-9DEA-0178F9C92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276" y="3852153"/>
            <a:ext cx="9711447" cy="1979579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情報コミュニケーション学部 情報コミュニケーション学科 </a:t>
            </a:r>
            <a:endParaRPr kumimoji="1" lang="en-US" altLang="ja-JP" sz="2800" dirty="0"/>
          </a:p>
          <a:p>
            <a:r>
              <a:rPr lang="en-US" altLang="ja-JP" sz="2800" dirty="0"/>
              <a:t>3</a:t>
            </a:r>
            <a:r>
              <a:rPr lang="ja-JP" altLang="en-US" sz="2800" dirty="0"/>
              <a:t>年　■■　■■</a:t>
            </a:r>
            <a:endParaRPr kumimoji="1" lang="en-US" altLang="ja-JP" sz="2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D48F54-06FC-4DE8-88D5-739EC18CD0E6}"/>
              </a:ext>
            </a:extLst>
          </p:cNvPr>
          <p:cNvSpPr txBox="1"/>
          <p:nvPr/>
        </p:nvSpPr>
        <p:spPr>
          <a:xfrm>
            <a:off x="2209800" y="404665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情報システム論　ケーススタディ</a:t>
            </a:r>
            <a:endParaRPr lang="en-US" altLang="ja-JP" dirty="0"/>
          </a:p>
          <a:p>
            <a:r>
              <a:rPr lang="ja-JP" altLang="en-US" dirty="0"/>
              <a:t>農業分野の情報システム</a:t>
            </a:r>
          </a:p>
        </p:txBody>
      </p:sp>
    </p:spTree>
    <p:extLst>
      <p:ext uri="{BB962C8B-B14F-4D97-AF65-F5344CB8AC3E}">
        <p14:creationId xmlns:p14="http://schemas.microsoft.com/office/powerpoint/2010/main" val="273185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42392-B2F2-44B7-88E5-20F8C64A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</a:t>
            </a:r>
            <a:r>
              <a:rPr lang="ja-JP" altLang="en-US" dirty="0"/>
              <a:t> システムの流れ ～利用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CA1770-5696-42B7-8D6A-01A1F8B6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1852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データの共有</a:t>
            </a:r>
            <a:endParaRPr kumimoji="1" lang="en-US" altLang="ja-JP" sz="3200" dirty="0"/>
          </a:p>
          <a:p>
            <a:pPr lvl="1"/>
            <a:r>
              <a:rPr lang="ja-JP" altLang="en-US" sz="2800" dirty="0"/>
              <a:t>農業初心者でもある程度の収穫</a:t>
            </a:r>
            <a:endParaRPr lang="en-US" altLang="ja-JP" sz="2800" dirty="0"/>
          </a:p>
          <a:p>
            <a:pPr lvl="1"/>
            <a:r>
              <a:rPr kumimoji="1" lang="ja-JP" altLang="en-US" sz="2800" dirty="0"/>
              <a:t>グループ全体のレベルアップ</a:t>
            </a:r>
            <a:endParaRPr kumimoji="1" lang="en-US" altLang="ja-JP" sz="2800" dirty="0"/>
          </a:p>
          <a:p>
            <a:endParaRPr lang="en-US" altLang="ja-JP" sz="3200" dirty="0"/>
          </a:p>
          <a:p>
            <a:r>
              <a:rPr kumimoji="1" lang="en-US" altLang="ja-JP" sz="3200" dirty="0"/>
              <a:t>SNS</a:t>
            </a:r>
            <a:r>
              <a:rPr lang="ja-JP" altLang="en-US" sz="3200" dirty="0"/>
              <a:t>の活用</a:t>
            </a:r>
            <a:endParaRPr lang="en-US" altLang="ja-JP" sz="3200" dirty="0"/>
          </a:p>
          <a:p>
            <a:pPr lvl="1"/>
            <a:r>
              <a:rPr kumimoji="1" lang="en-US" altLang="ja-JP" sz="2800" dirty="0"/>
              <a:t>LINE</a:t>
            </a:r>
            <a:r>
              <a:rPr kumimoji="1" lang="ja-JP" altLang="en-US" sz="2800" dirty="0"/>
              <a:t>アプリとの連携</a:t>
            </a:r>
            <a:endParaRPr kumimoji="1" lang="en-US" altLang="ja-JP" sz="2800" dirty="0"/>
          </a:p>
          <a:p>
            <a:pPr lvl="1"/>
            <a:r>
              <a:rPr kumimoji="1" lang="ja-JP" altLang="en-US" sz="2800" dirty="0"/>
              <a:t>リクエストすれば当日情報も取得可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D952EE-3CEA-4509-AAF2-DC8C85E4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1D68D4B-17DF-4F04-A7A7-7D91029C1BCB}"/>
              </a:ext>
            </a:extLst>
          </p:cNvPr>
          <p:cNvGrpSpPr/>
          <p:nvPr/>
        </p:nvGrpSpPr>
        <p:grpSpPr>
          <a:xfrm>
            <a:off x="8153400" y="2253637"/>
            <a:ext cx="2503357" cy="4378344"/>
            <a:chOff x="6820525" y="2252365"/>
            <a:chExt cx="2503357" cy="4378344"/>
          </a:xfrm>
        </p:grpSpPr>
        <p:pic>
          <p:nvPicPr>
            <p:cNvPr id="3074" name="Picture 2" descr="http://www.zero-agri.jp/var/rev0/0000/1198/line_1.png">
              <a:extLst>
                <a:ext uri="{FF2B5EF4-FFF2-40B4-BE49-F238E27FC236}">
                  <a16:creationId xmlns:a16="http://schemas.microsoft.com/office/drawing/2014/main" id="{1A589713-E1F5-4544-9079-D32605233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0525" y="2252365"/>
              <a:ext cx="2503357" cy="4014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3988657-3A8C-4828-964F-57CB0C80A8D6}"/>
                </a:ext>
              </a:extLst>
            </p:cNvPr>
            <p:cNvSpPr txBox="1"/>
            <p:nvPr/>
          </p:nvSpPr>
          <p:spPr>
            <a:xfrm>
              <a:off x="6820525" y="6261377"/>
              <a:ext cx="2503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http://www.zero-agri.jp/var/rev0/0000/1198/line_1.png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4629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4. </a:t>
            </a:r>
            <a:r>
              <a:rPr kumimoji="1" lang="ja-JP" altLang="en-US" dirty="0"/>
              <a:t>「ゼロアグリ」のここが○○○</a:t>
            </a:r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id="{E7AA140F-E68C-426C-B685-77965083FF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8911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15" name="加算記号 14">
            <a:extLst>
              <a:ext uri="{FF2B5EF4-FFF2-40B4-BE49-F238E27FC236}">
                <a16:creationId xmlns:a16="http://schemas.microsoft.com/office/drawing/2014/main" id="{8CDC19BF-A47A-418F-885E-E1DD633552D0}"/>
              </a:ext>
            </a:extLst>
          </p:cNvPr>
          <p:cNvSpPr/>
          <p:nvPr/>
        </p:nvSpPr>
        <p:spPr>
          <a:xfrm>
            <a:off x="326570" y="1279525"/>
            <a:ext cx="1511559" cy="1511559"/>
          </a:xfrm>
          <a:prstGeom prst="mathPlus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減算記号 15">
            <a:extLst>
              <a:ext uri="{FF2B5EF4-FFF2-40B4-BE49-F238E27FC236}">
                <a16:creationId xmlns:a16="http://schemas.microsoft.com/office/drawing/2014/main" id="{2C5F7EA4-277B-40B6-AAF5-AE3C47340C08}"/>
              </a:ext>
            </a:extLst>
          </p:cNvPr>
          <p:cNvSpPr/>
          <p:nvPr/>
        </p:nvSpPr>
        <p:spPr>
          <a:xfrm>
            <a:off x="5859624" y="1279525"/>
            <a:ext cx="1511559" cy="151155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759E4E6-14FC-4DA3-865B-5A9785339E6F}"/>
              </a:ext>
            </a:extLst>
          </p:cNvPr>
          <p:cNvGrpSpPr/>
          <p:nvPr/>
        </p:nvGrpSpPr>
        <p:grpSpPr>
          <a:xfrm>
            <a:off x="1988058" y="2145068"/>
            <a:ext cx="4101084" cy="2747726"/>
            <a:chOff x="5449044" y="-589149"/>
            <a:chExt cx="4101084" cy="2747726"/>
          </a:xfrm>
        </p:grpSpPr>
        <p:sp>
          <p:nvSpPr>
            <p:cNvPr id="3" name="吹き出し: 円形 2">
              <a:extLst>
                <a:ext uri="{FF2B5EF4-FFF2-40B4-BE49-F238E27FC236}">
                  <a16:creationId xmlns:a16="http://schemas.microsoft.com/office/drawing/2014/main" id="{53621A8B-D15B-48B3-967B-5DD14AC7C18D}"/>
                </a:ext>
              </a:extLst>
            </p:cNvPr>
            <p:cNvSpPr/>
            <p:nvPr/>
          </p:nvSpPr>
          <p:spPr>
            <a:xfrm flipH="1">
              <a:off x="5449044" y="-589149"/>
              <a:ext cx="4101084" cy="2747726"/>
            </a:xfrm>
            <a:prstGeom prst="wedgeEllipseCallout">
              <a:avLst>
                <a:gd name="adj1" fmla="val -65426"/>
                <a:gd name="adj2" fmla="val 5258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>
                  <a:solidFill>
                    <a:schemeClr val="tx1"/>
                  </a:solidFill>
                </a:rPr>
                <a:t>50</a:t>
              </a:r>
              <a:r>
                <a:rPr kumimoji="1" lang="ja-JP" altLang="en-US" sz="6000" dirty="0">
                  <a:solidFill>
                    <a:schemeClr val="tx1"/>
                  </a:solidFill>
                </a:rPr>
                <a:t>台</a:t>
              </a: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C941972-92A8-4059-85CB-7D1E822319DD}"/>
                </a:ext>
              </a:extLst>
            </p:cNvPr>
            <p:cNvSpPr txBox="1"/>
            <p:nvPr/>
          </p:nvSpPr>
          <p:spPr>
            <a:xfrm>
              <a:off x="6201795" y="1279525"/>
              <a:ext cx="2595582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※2016</a:t>
              </a:r>
              <a:r>
                <a:rPr kumimoji="1" lang="ja-JP" altLang="en-US" dirty="0"/>
                <a:t>年</a:t>
              </a:r>
              <a:r>
                <a:rPr kumimoji="1" lang="en-US" altLang="ja-JP" dirty="0"/>
                <a:t>12</a:t>
              </a:r>
              <a:r>
                <a:rPr kumimoji="1" lang="ja-JP" altLang="en-US" dirty="0"/>
                <a:t>月</a:t>
              </a:r>
              <a:r>
                <a:rPr kumimoji="1" lang="en-US" altLang="ja-JP" dirty="0"/>
                <a:t>26</a:t>
              </a:r>
              <a:r>
                <a:rPr kumimoji="1" lang="ja-JP" altLang="en-US" dirty="0"/>
                <a:t>日時点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48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F035416-97A2-4279-860A-C33F96B12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ここでクイズ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2F9108-B8FC-4BD3-B917-6A2656A42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ゼロアグリの</a:t>
            </a:r>
            <a:r>
              <a:rPr lang="ja-JP" altLang="en-US" dirty="0"/>
              <a:t>価格は農業用ドローンと比べて・・・</a:t>
            </a:r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B451E8E-F630-4541-A53F-388E8A12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aphicFrame>
        <p:nvGraphicFramePr>
          <p:cNvPr id="5" name="図表 4">
            <a:extLst>
              <a:ext uri="{FF2B5EF4-FFF2-40B4-BE49-F238E27FC236}">
                <a16:creationId xmlns:a16="http://schemas.microsoft.com/office/drawing/2014/main" id="{2D910BF6-5B5B-4B95-AC08-F9BF59E0A505}"/>
              </a:ext>
            </a:extLst>
          </p:cNvPr>
          <p:cNvGraphicFramePr/>
          <p:nvPr/>
        </p:nvGraphicFramePr>
        <p:xfrm>
          <a:off x="669729" y="2565919"/>
          <a:ext cx="10515599" cy="357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DAE92D-493F-4544-966E-8590A6BEB584}"/>
              </a:ext>
            </a:extLst>
          </p:cNvPr>
          <p:cNvSpPr txBox="1"/>
          <p:nvPr/>
        </p:nvSpPr>
        <p:spPr>
          <a:xfrm>
            <a:off x="2360641" y="276900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１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033C13D-0DF7-453E-A814-39EAFD566EC1}"/>
              </a:ext>
            </a:extLst>
          </p:cNvPr>
          <p:cNvSpPr txBox="1"/>
          <p:nvPr/>
        </p:nvSpPr>
        <p:spPr>
          <a:xfrm>
            <a:off x="2360640" y="401841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/>
              <a:t>２</a:t>
            </a:r>
            <a:endParaRPr kumimoji="1" lang="ja-JP" altLang="en-US" sz="4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A403CF-549E-4610-8A0A-D735347468F5}"/>
              </a:ext>
            </a:extLst>
          </p:cNvPr>
          <p:cNvSpPr txBox="1"/>
          <p:nvPr/>
        </p:nvSpPr>
        <p:spPr>
          <a:xfrm>
            <a:off x="2360643" y="527317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/>
              <a:t>３</a:t>
            </a:r>
            <a:endParaRPr kumimoji="1" lang="ja-JP" altLang="en-US" sz="40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302D92A-487A-4C1F-87E2-80D633AB0598}"/>
              </a:ext>
            </a:extLst>
          </p:cNvPr>
          <p:cNvGrpSpPr/>
          <p:nvPr/>
        </p:nvGrpSpPr>
        <p:grpSpPr>
          <a:xfrm>
            <a:off x="8901083" y="155023"/>
            <a:ext cx="3138517" cy="2371344"/>
            <a:chOff x="8901083" y="155023"/>
            <a:chExt cx="3138517" cy="237134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2A8EA5F-42F1-4778-A08F-D82A571A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4514" y="155023"/>
              <a:ext cx="3135086" cy="21475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014309B-2067-4C1B-9382-3857919D143F}"/>
                </a:ext>
              </a:extLst>
            </p:cNvPr>
            <p:cNvSpPr txBox="1"/>
            <p:nvPr/>
          </p:nvSpPr>
          <p:spPr>
            <a:xfrm>
              <a:off x="8901083" y="2157035"/>
              <a:ext cx="3135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https://www.projectdesign.jp/201701/images/gazou/136_1.jpg</a:t>
              </a:r>
              <a:r>
                <a:rPr lang="ja-JP" altLang="en-US" sz="900" dirty="0"/>
                <a:t> </a:t>
              </a:r>
              <a:endParaRPr kumimoji="1" lang="ja-JP" altLang="en-US" sz="900" dirty="0"/>
            </a:p>
          </p:txBody>
        </p:sp>
      </p:grpSp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466D099C-1DEC-4FEE-A101-530765221280}"/>
              </a:ext>
            </a:extLst>
          </p:cNvPr>
          <p:cNvSpPr/>
          <p:nvPr/>
        </p:nvSpPr>
        <p:spPr>
          <a:xfrm>
            <a:off x="5927528" y="274141"/>
            <a:ext cx="2845837" cy="1484015"/>
          </a:xfrm>
          <a:prstGeom prst="wedgeEllipseCallout">
            <a:avLst>
              <a:gd name="adj1" fmla="val 57528"/>
              <a:gd name="adj2" fmla="val 354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180</a:t>
            </a:r>
            <a:r>
              <a:rPr kumimoji="1" lang="ja-JP" altLang="en-US" sz="3600" dirty="0"/>
              <a:t>万円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B469BF1-5295-4B6B-9624-01363B197642}"/>
              </a:ext>
            </a:extLst>
          </p:cNvPr>
          <p:cNvSpPr/>
          <p:nvPr/>
        </p:nvSpPr>
        <p:spPr>
          <a:xfrm>
            <a:off x="1903440" y="3603058"/>
            <a:ext cx="7927918" cy="2776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5D412A0-7660-4E30-B85D-DF366D957946}"/>
              </a:ext>
            </a:extLst>
          </p:cNvPr>
          <p:cNvGrpSpPr/>
          <p:nvPr/>
        </p:nvGrpSpPr>
        <p:grpSpPr>
          <a:xfrm>
            <a:off x="3338358" y="3611832"/>
            <a:ext cx="2757642" cy="3109643"/>
            <a:chOff x="966916" y="1690688"/>
            <a:chExt cx="1905000" cy="214816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BFB72E5-1346-41D1-A1F9-306B47040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16" y="1690688"/>
              <a:ext cx="1905000" cy="190500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F5757FB-B837-4E1E-A4E5-4990BEF0D1A3}"/>
                </a:ext>
              </a:extLst>
            </p:cNvPr>
            <p:cNvSpPr txBox="1"/>
            <p:nvPr/>
          </p:nvSpPr>
          <p:spPr>
            <a:xfrm>
              <a:off x="966916" y="3469521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http://www.meiji.net/magazine/study/vol59_kiyoshi-ozawa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1B8F3326-24CD-4908-BA76-09C887A9E6E8}"/>
              </a:ext>
            </a:extLst>
          </p:cNvPr>
          <p:cNvGrpSpPr/>
          <p:nvPr/>
        </p:nvGrpSpPr>
        <p:grpSpPr>
          <a:xfrm>
            <a:off x="6096000" y="3603058"/>
            <a:ext cx="3300734" cy="2211492"/>
            <a:chOff x="6096000" y="3603058"/>
            <a:chExt cx="3300734" cy="2211492"/>
          </a:xfrm>
        </p:grpSpPr>
        <p:sp>
          <p:nvSpPr>
            <p:cNvPr id="17" name="吹き出し: 円形 16">
              <a:extLst>
                <a:ext uri="{FF2B5EF4-FFF2-40B4-BE49-F238E27FC236}">
                  <a16:creationId xmlns:a16="http://schemas.microsoft.com/office/drawing/2014/main" id="{6D2737A5-DF0C-4A85-8563-659A5BA5FCC3}"/>
                </a:ext>
              </a:extLst>
            </p:cNvPr>
            <p:cNvSpPr/>
            <p:nvPr/>
          </p:nvSpPr>
          <p:spPr>
            <a:xfrm>
              <a:off x="6096000" y="3603058"/>
              <a:ext cx="3300734" cy="2211492"/>
            </a:xfrm>
            <a:prstGeom prst="wedgeEllipseCallout">
              <a:avLst>
                <a:gd name="adj1" fmla="val -56168"/>
                <a:gd name="adj2" fmla="val 4140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400" dirty="0"/>
                <a:t>120</a:t>
              </a:r>
              <a:r>
                <a:rPr kumimoji="1" lang="ja-JP" altLang="en-US" sz="4400" dirty="0"/>
                <a:t>万円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EC2120C-ECE3-4B75-A031-FA184CED8958}"/>
                </a:ext>
              </a:extLst>
            </p:cNvPr>
            <p:cNvSpPr txBox="1"/>
            <p:nvPr/>
          </p:nvSpPr>
          <p:spPr>
            <a:xfrm>
              <a:off x="6846120" y="525778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※</a:t>
              </a:r>
              <a:r>
                <a:rPr kumimoji="1" lang="ja-JP" altLang="en-US" dirty="0">
                  <a:solidFill>
                    <a:schemeClr val="bg1"/>
                  </a:solidFill>
                </a:rPr>
                <a:t>本体価格のみ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3C48F1-013A-4686-A696-57660E06E86E}"/>
              </a:ext>
            </a:extLst>
          </p:cNvPr>
          <p:cNvSpPr txBox="1"/>
          <p:nvPr/>
        </p:nvSpPr>
        <p:spPr>
          <a:xfrm>
            <a:off x="6096000" y="5856449"/>
            <a:ext cx="590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hlinkClick r:id="rId10"/>
              </a:rPr>
              <a:t>120</a:t>
            </a:r>
            <a:r>
              <a:rPr lang="ja-JP" altLang="en-US" sz="2400" dirty="0">
                <a:hlinkClick r:id="rId10"/>
              </a:rPr>
              <a:t>万あると、こんなことができる</a:t>
            </a:r>
            <a:endParaRPr kumimoji="1" lang="ja-JP" altLang="en-US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A701F9-A874-45D6-99F8-8DF00EC5F794}"/>
              </a:ext>
            </a:extLst>
          </p:cNvPr>
          <p:cNvSpPr txBox="1"/>
          <p:nvPr/>
        </p:nvSpPr>
        <p:spPr>
          <a:xfrm>
            <a:off x="6494170" y="6244432"/>
            <a:ext cx="5105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/>
              <a:t>http://www.shangri-la.com/uploadedImages/Shangri-la_Hotels/Shangri-La_Hotel,_Tokyo/rooms-suites/suites/SLTY_Presidential_Suite_Living_Room_1250892_720x283.jpg?width=720&amp;height=283&amp;mode=crop&amp;quality=80</a:t>
            </a:r>
            <a:endParaRPr kumimoji="1"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114022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参考文献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ja-JP" altLang="en-US" dirty="0"/>
              <a:t>株式会社アントレプレナーファクトリー「起業</a:t>
            </a:r>
            <a:r>
              <a:rPr lang="en-US" altLang="ja-JP" dirty="0" err="1"/>
              <a:t>tv</a:t>
            </a:r>
            <a:r>
              <a:rPr lang="ja-JP" altLang="en-US" dirty="0"/>
              <a:t>」</a:t>
            </a:r>
            <a:r>
              <a:rPr lang="en-US" altLang="ja-JP" dirty="0">
                <a:hlinkClick r:id="rId2"/>
              </a:rPr>
              <a:t>https://kigyotv.jp/news/zeroagri/</a:t>
            </a:r>
            <a:r>
              <a:rPr lang="ja-JP" altLang="en-US" dirty="0"/>
              <a:t> 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12</a:t>
            </a:r>
            <a:r>
              <a:rPr lang="ja-JP" altLang="en-US" dirty="0"/>
              <a:t>日閲覧</a:t>
            </a:r>
            <a:endParaRPr lang="en-US" altLang="ja-JP" dirty="0"/>
          </a:p>
          <a:p>
            <a:r>
              <a:rPr lang="ja-JP" altLang="en-US" dirty="0"/>
              <a:t>株式会社ドローンネット「農業用ドローンの価格は</a:t>
            </a:r>
            <a:r>
              <a:rPr lang="en-US" altLang="ja-JP" dirty="0"/>
              <a:t>?</a:t>
            </a:r>
            <a:r>
              <a:rPr lang="ja-JP" altLang="en-US" dirty="0"/>
              <a:t>農薬散布すると費用はどれくらいかかる</a:t>
            </a:r>
            <a:r>
              <a:rPr lang="en-US" altLang="ja-JP" dirty="0"/>
              <a:t>?</a:t>
            </a:r>
            <a:r>
              <a:rPr lang="ja-JP" altLang="en-US" dirty="0"/>
              <a:t>」</a:t>
            </a:r>
            <a:r>
              <a:rPr lang="en-US" altLang="ja-JP" dirty="0">
                <a:hlinkClick r:id="rId3"/>
              </a:rPr>
              <a:t>https://drone-store.jp/agency/column/20170704_1</a:t>
            </a:r>
            <a:r>
              <a:rPr lang="ja-JP" altLang="en-US" dirty="0"/>
              <a:t> 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12</a:t>
            </a:r>
            <a:r>
              <a:rPr lang="ja-JP" altLang="en-US" dirty="0"/>
              <a:t>日閲覧</a:t>
            </a:r>
            <a:endParaRPr lang="en-US" altLang="ja-JP" dirty="0"/>
          </a:p>
          <a:p>
            <a:r>
              <a:rPr lang="ja-JP" altLang="en-US" dirty="0"/>
              <a:t>株式会社ルートレック・ネットワークス「先進的 </a:t>
            </a:r>
            <a:r>
              <a:rPr lang="en-US" altLang="ja-JP" dirty="0"/>
              <a:t>IoT </a:t>
            </a:r>
            <a:r>
              <a:rPr lang="ja-JP" altLang="en-US" dirty="0"/>
              <a:t>　　　　プロジェクト支援事業Ｍ２Ｍとクラウド技術による全天候型　栽培アルゴリズムの研究開発成果報告書」</a:t>
            </a:r>
            <a:r>
              <a:rPr lang="en-US" altLang="ja-JP" dirty="0">
                <a:hlinkClick r:id="rId4"/>
              </a:rPr>
              <a:t>https://www.ipa.go.jp/files/000062781.pdf</a:t>
            </a:r>
            <a:r>
              <a:rPr lang="ja-JP" altLang="en-US" dirty="0"/>
              <a:t> 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　閲覧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</p:spTree>
    <p:extLst>
      <p:ext uri="{BB962C8B-B14F-4D97-AF65-F5344CB8AC3E}">
        <p14:creationId xmlns:p14="http://schemas.microsoft.com/office/powerpoint/2010/main" val="3702278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参考文献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株式会社ルートレック・ネットワークス「</a:t>
            </a:r>
            <a:r>
              <a:rPr lang="en-US" altLang="ja-JP" dirty="0" err="1"/>
              <a:t>ZeRo.agri</a:t>
            </a:r>
            <a:r>
              <a:rPr lang="ja-JP" altLang="en-US" dirty="0"/>
              <a:t>」</a:t>
            </a:r>
            <a:r>
              <a:rPr lang="en-US" altLang="ja-JP" dirty="0">
                <a:hlinkClick r:id="rId2"/>
              </a:rPr>
              <a:t>http://www.zero-agri.jp/</a:t>
            </a:r>
            <a:r>
              <a:rPr lang="ja-JP" altLang="en-US" dirty="0"/>
              <a:t> 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12</a:t>
            </a:r>
            <a:r>
              <a:rPr lang="ja-JP" altLang="en-US" dirty="0"/>
              <a:t>日閲覧</a:t>
            </a:r>
            <a:endParaRPr lang="en-US" altLang="ja-JP" dirty="0"/>
          </a:p>
          <a:p>
            <a:r>
              <a:rPr lang="ja-JP" altLang="en-US" dirty="0"/>
              <a:t>食料産業局知的財産課 農林水産省「</a:t>
            </a:r>
            <a:r>
              <a:rPr lang="en-US" altLang="ja-JP" dirty="0"/>
              <a:t>ICT</a:t>
            </a:r>
            <a:r>
              <a:rPr lang="ja-JP" altLang="en-US" dirty="0"/>
              <a:t>農業のこれから（</a:t>
            </a:r>
            <a:r>
              <a:rPr lang="en-US" altLang="ja-JP" dirty="0"/>
              <a:t>AI</a:t>
            </a:r>
            <a:r>
              <a:rPr lang="ja-JP" altLang="en-US" dirty="0"/>
              <a:t>農業を中心に）」</a:t>
            </a:r>
            <a:r>
              <a:rPr lang="en-US" altLang="ja-JP" dirty="0">
                <a:hlinkClick r:id="rId3"/>
              </a:rPr>
              <a:t>http://www.maff.go.jp/j/shokusan/sosyutu/sosyutu/aisystem/pdf/ict_ai.pdf</a:t>
            </a:r>
            <a:r>
              <a:rPr lang="ja-JP" altLang="en-US" dirty="0"/>
              <a:t> 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</a:t>
            </a:r>
            <a:r>
              <a:rPr lang="en-US" altLang="ja-JP" dirty="0"/>
              <a:t>24</a:t>
            </a:r>
            <a:r>
              <a:rPr lang="ja-JP" altLang="en-US" dirty="0"/>
              <a:t>日閲覧</a:t>
            </a:r>
            <a:endParaRPr lang="en-US" altLang="ja-JP" dirty="0"/>
          </a:p>
          <a:p>
            <a:r>
              <a:rPr lang="ja-JP" altLang="en-US" dirty="0"/>
              <a:t>明治大学「</a:t>
            </a:r>
            <a:r>
              <a:rPr lang="en-US" altLang="ja-JP" dirty="0"/>
              <a:t>Meiji.net</a:t>
            </a:r>
            <a:r>
              <a:rPr lang="ja-JP" altLang="en-US" dirty="0"/>
              <a:t>」</a:t>
            </a:r>
            <a:r>
              <a:rPr lang="en-US" altLang="ja-JP" dirty="0">
                <a:hlinkClick r:id="rId4"/>
              </a:rPr>
              <a:t>http://www.meiji.net/magazine/study/vol59_kiyoshi-ozawa</a:t>
            </a:r>
            <a:r>
              <a:rPr lang="ja-JP" altLang="en-US" dirty="0" err="1">
                <a:hlinkClick r:id="rId4"/>
              </a:rPr>
              <a:t>、</a:t>
            </a:r>
            <a:r>
              <a:rPr lang="en-US" altLang="ja-JP" dirty="0">
                <a:hlinkClick r:id="rId4"/>
              </a:rPr>
              <a:t>http://www.meiji.net/it_science/vol146_kiyoshi-ozawa/2</a:t>
            </a:r>
            <a:r>
              <a:rPr lang="ja-JP" altLang="en-US" dirty="0"/>
              <a:t> 　いずれも</a:t>
            </a:r>
            <a:r>
              <a:rPr lang="en-US" altLang="ja-JP" dirty="0"/>
              <a:t>2018</a:t>
            </a:r>
            <a:r>
              <a:rPr lang="ja-JP" altLang="en-US" dirty="0"/>
              <a:t>年</a:t>
            </a:r>
            <a:r>
              <a:rPr lang="en-US" altLang="ja-JP" dirty="0"/>
              <a:t>6</a:t>
            </a:r>
            <a:r>
              <a:rPr lang="ja-JP" altLang="en-US" dirty="0"/>
              <a:t>月</a:t>
            </a:r>
            <a:r>
              <a:rPr lang="en-US" altLang="ja-JP" dirty="0"/>
              <a:t>12</a:t>
            </a:r>
            <a:r>
              <a:rPr lang="ja-JP" altLang="en-US" dirty="0"/>
              <a:t>日閲覧</a:t>
            </a:r>
          </a:p>
          <a:p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/>
              <a:t>福井優奈</a:t>
            </a:r>
          </a:p>
        </p:txBody>
      </p:sp>
    </p:spTree>
    <p:extLst>
      <p:ext uri="{BB962C8B-B14F-4D97-AF65-F5344CB8AC3E}">
        <p14:creationId xmlns:p14="http://schemas.microsoft.com/office/powerpoint/2010/main" val="974238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pPr marL="0" indent="0" algn="ctr">
              <a:buNone/>
            </a:pPr>
            <a:r>
              <a:rPr lang="ja-JP" altLang="en-US" sz="4000" dirty="0"/>
              <a:t>ご清聴ありがとうございました</a:t>
            </a:r>
            <a:endParaRPr kumimoji="1" lang="ja-JP" altLang="en-US" sz="40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</p:spTree>
    <p:extLst>
      <p:ext uri="{BB962C8B-B14F-4D97-AF65-F5344CB8AC3E}">
        <p14:creationId xmlns:p14="http://schemas.microsoft.com/office/powerpoint/2010/main" val="1143370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F4F81F-16E0-4F92-B843-FC6EF6BE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養液土耕栽培ってなに？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68A77AD-8C94-40C2-8C0B-99BA9FA75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81144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チューブの穴から培養液を少量ずつ供給</a:t>
            </a:r>
            <a:endParaRPr kumimoji="1" lang="en-US" altLang="ja-JP" sz="3200" dirty="0"/>
          </a:p>
          <a:p>
            <a:r>
              <a:rPr kumimoji="1" lang="ja-JP" altLang="en-US" sz="3200" dirty="0"/>
              <a:t>節水、生育改善、土壌や水質汚染の軽減</a:t>
            </a:r>
            <a:endParaRPr kumimoji="1" lang="en-US" altLang="ja-JP" sz="3200" dirty="0"/>
          </a:p>
          <a:p>
            <a:endParaRPr kumimoji="1" lang="en-US" altLang="ja-JP" sz="3200" dirty="0"/>
          </a:p>
          <a:p>
            <a:r>
              <a:rPr lang="ja-JP" altLang="en-US" sz="3200" dirty="0"/>
              <a:t>ルーツは</a:t>
            </a:r>
            <a:r>
              <a:rPr kumimoji="1" lang="ja-JP" altLang="en-US" sz="3200" dirty="0"/>
              <a:t>イスラエルの水理技術者</a:t>
            </a:r>
            <a:endParaRPr kumimoji="1" lang="en-US" altLang="ja-JP" sz="3200" dirty="0"/>
          </a:p>
          <a:p>
            <a:pPr marL="0" indent="0">
              <a:buNone/>
            </a:pPr>
            <a:r>
              <a:rPr kumimoji="1" lang="ja-JP" altLang="en-US" sz="3200" dirty="0"/>
              <a:t>  シムハ・ブラスが着想した点滴潅水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9D2FE3-7841-499A-8F22-634A2F7D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223E74F-28C6-4BAC-81A6-4AAB2ACA6989}"/>
              </a:ext>
            </a:extLst>
          </p:cNvPr>
          <p:cNvGrpSpPr/>
          <p:nvPr/>
        </p:nvGrpSpPr>
        <p:grpSpPr>
          <a:xfrm>
            <a:off x="7970746" y="3220318"/>
            <a:ext cx="3856494" cy="3325977"/>
            <a:chOff x="7970746" y="3220318"/>
            <a:chExt cx="3856494" cy="332597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43262CA-F843-4C1F-ABD7-03A358C76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746" y="3220318"/>
              <a:ext cx="3856494" cy="295664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AD4E02D-117C-4316-A713-559C4429E08C}"/>
                </a:ext>
              </a:extLst>
            </p:cNvPr>
            <p:cNvSpPr txBox="1"/>
            <p:nvPr/>
          </p:nvSpPr>
          <p:spPr>
            <a:xfrm>
              <a:off x="7970746" y="6176963"/>
              <a:ext cx="3856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/>
                <a:t>http://www.zero-agri.jp/library/wp-content/themes/zero-agri/images/youekidokou/about-youekidokou-1.jpg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595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もくじ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930400"/>
            <a:ext cx="10515600" cy="44259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概要</a:t>
            </a:r>
            <a:endParaRPr lang="en-US" altLang="ja-JP" dirty="0"/>
          </a:p>
          <a:p>
            <a:pPr lvl="1"/>
            <a:r>
              <a:rPr lang="ja-JP" altLang="en-US" dirty="0"/>
              <a:t>「ゼロアグリ」とはなんぞや</a:t>
            </a:r>
            <a:endParaRPr lang="en-US" altLang="ja-JP" dirty="0"/>
          </a:p>
          <a:p>
            <a:pPr lvl="1"/>
            <a:r>
              <a:rPr lang="ja-JP" altLang="en-US" dirty="0"/>
              <a:t>用語いろいろ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「ゼロアグリ」のここまで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システムの流れ</a:t>
            </a:r>
            <a:endParaRPr lang="en-US" altLang="ja-JP" dirty="0"/>
          </a:p>
          <a:p>
            <a:pPr lvl="1"/>
            <a:r>
              <a:rPr lang="ja-JP" altLang="en-US" dirty="0"/>
              <a:t>収集</a:t>
            </a:r>
            <a:endParaRPr lang="en-US" altLang="ja-JP" dirty="0"/>
          </a:p>
          <a:p>
            <a:pPr lvl="1"/>
            <a:r>
              <a:rPr lang="ja-JP" altLang="en-US" dirty="0"/>
              <a:t>蓄積</a:t>
            </a:r>
            <a:endParaRPr lang="en-US" altLang="ja-JP" dirty="0"/>
          </a:p>
          <a:p>
            <a:pPr lvl="1"/>
            <a:r>
              <a:rPr lang="ja-JP" altLang="en-US" dirty="0"/>
              <a:t>処理</a:t>
            </a:r>
            <a:endParaRPr lang="en-US" altLang="ja-JP" dirty="0"/>
          </a:p>
          <a:p>
            <a:pPr lvl="1"/>
            <a:r>
              <a:rPr lang="ja-JP" altLang="en-US" dirty="0"/>
              <a:t>利用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「ゼロアグリ」のここが○○○</a:t>
            </a: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/>
              <a:t>福井優奈</a:t>
            </a:r>
          </a:p>
        </p:txBody>
      </p:sp>
    </p:spTree>
    <p:extLst>
      <p:ext uri="{BB962C8B-B14F-4D97-AF65-F5344CB8AC3E}">
        <p14:creationId xmlns:p14="http://schemas.microsoft.com/office/powerpoint/2010/main" val="402849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F84C019-8579-4B40-8DF7-3CDB94ACE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8217159" cy="4593734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養液土耕栽培の自動化システム</a:t>
            </a:r>
            <a:endParaRPr lang="en-US" altLang="ja-JP" sz="3200" dirty="0"/>
          </a:p>
          <a:p>
            <a:r>
              <a:rPr kumimoji="1" lang="ja-JP" altLang="en-US" sz="3200" dirty="0"/>
              <a:t>株式会社ルートレック・ネットワーク</a:t>
            </a:r>
            <a:r>
              <a:rPr lang="ja-JP" altLang="en-US" sz="3200" dirty="0"/>
              <a:t>スと明治大学が共同開発</a:t>
            </a:r>
            <a:endParaRPr lang="en-US" altLang="ja-JP" sz="3200" dirty="0"/>
          </a:p>
          <a:p>
            <a:pPr lvl="1"/>
            <a:r>
              <a:rPr kumimoji="1" lang="ja-JP" altLang="en-US" sz="2800" dirty="0"/>
              <a:t>農学部特任教授 小沢聖先生の研究</a:t>
            </a:r>
            <a:endParaRPr kumimoji="1" lang="en-US" altLang="ja-JP" sz="2800" dirty="0"/>
          </a:p>
          <a:p>
            <a:pPr lvl="1"/>
            <a:r>
              <a:rPr lang="ja-JP" altLang="en-US" sz="2800" dirty="0"/>
              <a:t>農水省と川崎市から補助</a:t>
            </a:r>
            <a:endParaRPr lang="en-US" altLang="ja-JP" sz="2800" dirty="0"/>
          </a:p>
          <a:p>
            <a:r>
              <a:rPr lang="ja-JP" altLang="en-US" sz="3200" dirty="0"/>
              <a:t>「</a:t>
            </a:r>
            <a:r>
              <a:rPr lang="ja-JP" altLang="en-US" sz="3200" b="1" dirty="0"/>
              <a:t>勘</a:t>
            </a:r>
            <a:r>
              <a:rPr lang="ja-JP" altLang="en-US" sz="3200" dirty="0"/>
              <a:t>と</a:t>
            </a:r>
            <a:r>
              <a:rPr lang="ja-JP" altLang="en-US" sz="3200" b="1" dirty="0"/>
              <a:t>経験</a:t>
            </a:r>
            <a:r>
              <a:rPr lang="ja-JP" altLang="en-US" sz="3200" dirty="0"/>
              <a:t>」の数値化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「</a:t>
            </a:r>
            <a:r>
              <a:rPr lang="en-US" altLang="ja-JP" sz="3200" b="1" dirty="0"/>
              <a:t>M2M</a:t>
            </a:r>
            <a:r>
              <a:rPr lang="ja-JP" altLang="en-US" sz="3200" dirty="0"/>
              <a:t>」を「</a:t>
            </a:r>
            <a:r>
              <a:rPr lang="en-US" altLang="ja-JP" sz="3200" b="1" dirty="0"/>
              <a:t>Man to Man</a:t>
            </a:r>
            <a:r>
              <a:rPr lang="ja-JP" altLang="en-US" dirty="0"/>
              <a:t>」に</a:t>
            </a:r>
            <a:endParaRPr lang="en-US" altLang="ja-JP" sz="32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CD72287-224F-4E05-8C86-6A599FDB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</a:t>
            </a:r>
            <a:r>
              <a:rPr kumimoji="1" lang="ja-JP" altLang="en-US" dirty="0"/>
              <a:t>概要 ～「ゼロアグリ」とはなんぞや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/>
              <a:t>福井優奈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6373051-1F70-4A59-A568-9F030D85469B}"/>
              </a:ext>
            </a:extLst>
          </p:cNvPr>
          <p:cNvGrpSpPr/>
          <p:nvPr/>
        </p:nvGrpSpPr>
        <p:grpSpPr>
          <a:xfrm>
            <a:off x="7871086" y="3016251"/>
            <a:ext cx="3798757" cy="4012438"/>
            <a:chOff x="3819640" y="4010823"/>
            <a:chExt cx="2355155" cy="248763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795EAB7-9CE2-41FB-AAA4-0076F9747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9640" y="4010823"/>
              <a:ext cx="2355154" cy="1979802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95BE2BD-0197-4D97-B9CE-E7B3CCD86E10}"/>
                </a:ext>
              </a:extLst>
            </p:cNvPr>
            <p:cNvSpPr txBox="1"/>
            <p:nvPr/>
          </p:nvSpPr>
          <p:spPr>
            <a:xfrm>
              <a:off x="3819641" y="5990625"/>
              <a:ext cx="235515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http://www.meiji.net/wp-content/uploads/2017/06/opinion146_image2.jpg</a:t>
              </a:r>
              <a:endParaRPr kumimoji="1" lang="ja-JP" altLang="en-US" sz="900" dirty="0"/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4F4FA803-2D4B-41C4-B3A7-0CF3516B1D69}"/>
              </a:ext>
            </a:extLst>
          </p:cNvPr>
          <p:cNvCxnSpPr>
            <a:cxnSpLocks/>
          </p:cNvCxnSpPr>
          <p:nvPr/>
        </p:nvCxnSpPr>
        <p:spPr>
          <a:xfrm>
            <a:off x="1625600" y="5821680"/>
            <a:ext cx="1259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9984C4-8ECA-4D56-8579-60FF915888C9}"/>
              </a:ext>
            </a:extLst>
          </p:cNvPr>
          <p:cNvSpPr txBox="1"/>
          <p:nvPr/>
        </p:nvSpPr>
        <p:spPr>
          <a:xfrm>
            <a:off x="1625600" y="5798032"/>
            <a:ext cx="3934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ea typeface="ふい字Ｐ" panose="02000600000000000000" pitchFamily="2" charset="-128"/>
              </a:rPr>
              <a:t>→</a:t>
            </a:r>
            <a:r>
              <a:rPr kumimoji="1" lang="en-US" altLang="ja-JP" sz="2800" dirty="0">
                <a:solidFill>
                  <a:srgbClr val="FF0000"/>
                </a:solidFill>
                <a:ea typeface="ふい字Ｐ" panose="02000600000000000000" pitchFamily="2" charset="-128"/>
              </a:rPr>
              <a:t>Machine to Machine</a:t>
            </a:r>
            <a:endParaRPr kumimoji="1" lang="ja-JP" altLang="en-US" sz="2800" dirty="0">
              <a:solidFill>
                <a:srgbClr val="FF0000"/>
              </a:solidFill>
              <a:ea typeface="ふい字Ｐ" panose="020006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53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DA6A97-F631-4B26-883F-F6E9D0EF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1. </a:t>
            </a:r>
            <a:r>
              <a:rPr kumimoji="1" lang="ja-JP" altLang="en-US" dirty="0"/>
              <a:t>概要 ～用語いろいろ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E2B31D6-7C14-4623-A7C4-4B06C5E3F4E9}"/>
              </a:ext>
            </a:extLst>
          </p:cNvPr>
          <p:cNvGrpSpPr/>
          <p:nvPr/>
        </p:nvGrpSpPr>
        <p:grpSpPr>
          <a:xfrm>
            <a:off x="838200" y="1737105"/>
            <a:ext cx="10515600" cy="4393440"/>
            <a:chOff x="838200" y="1737105"/>
            <a:chExt cx="10515600" cy="4393440"/>
          </a:xfrm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930EE001-E080-4703-8D28-03FEA7CF6949}"/>
                </a:ext>
              </a:extLst>
            </p:cNvPr>
            <p:cNvSpPr/>
            <p:nvPr/>
          </p:nvSpPr>
          <p:spPr>
            <a:xfrm>
              <a:off x="838200" y="2002785"/>
              <a:ext cx="10515600" cy="1134000"/>
            </a:xfrm>
            <a:custGeom>
              <a:avLst/>
              <a:gdLst>
                <a:gd name="connsiteX0" fmla="*/ 0 w 10515600"/>
                <a:gd name="connsiteY0" fmla="*/ 0 h 1134000"/>
                <a:gd name="connsiteX1" fmla="*/ 10515600 w 10515600"/>
                <a:gd name="connsiteY1" fmla="*/ 0 h 1134000"/>
                <a:gd name="connsiteX2" fmla="*/ 10515600 w 10515600"/>
                <a:gd name="connsiteY2" fmla="*/ 1134000 h 1134000"/>
                <a:gd name="connsiteX3" fmla="*/ 0 w 10515600"/>
                <a:gd name="connsiteY3" fmla="*/ 1134000 h 1134000"/>
                <a:gd name="connsiteX4" fmla="*/ 0 w 10515600"/>
                <a:gd name="connsiteY4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1134000">
                  <a:moveTo>
                    <a:pt x="0" y="0"/>
                  </a:moveTo>
                  <a:lnTo>
                    <a:pt x="10515600" y="0"/>
                  </a:lnTo>
                  <a:lnTo>
                    <a:pt x="10515600" y="1134000"/>
                  </a:lnTo>
                  <a:lnTo>
                    <a:pt x="0" y="113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374904" rIns="816127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kumimoji="1" lang="ja-JP" altLang="en-US" sz="2800" kern="1200" dirty="0"/>
                <a:t>システム全体の名称</a:t>
              </a:r>
            </a:p>
          </p:txBody>
        </p:sp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97E812E5-5635-4C24-AE8B-2A7A295869A6}"/>
                </a:ext>
              </a:extLst>
            </p:cNvPr>
            <p:cNvSpPr/>
            <p:nvPr/>
          </p:nvSpPr>
          <p:spPr>
            <a:xfrm>
              <a:off x="1363980" y="1737105"/>
              <a:ext cx="7360920" cy="531360"/>
            </a:xfrm>
            <a:custGeom>
              <a:avLst/>
              <a:gdLst>
                <a:gd name="connsiteX0" fmla="*/ 0 w 7360920"/>
                <a:gd name="connsiteY0" fmla="*/ 88562 h 531360"/>
                <a:gd name="connsiteX1" fmla="*/ 88562 w 7360920"/>
                <a:gd name="connsiteY1" fmla="*/ 0 h 531360"/>
                <a:gd name="connsiteX2" fmla="*/ 7272358 w 7360920"/>
                <a:gd name="connsiteY2" fmla="*/ 0 h 531360"/>
                <a:gd name="connsiteX3" fmla="*/ 7360920 w 7360920"/>
                <a:gd name="connsiteY3" fmla="*/ 88562 h 531360"/>
                <a:gd name="connsiteX4" fmla="*/ 7360920 w 7360920"/>
                <a:gd name="connsiteY4" fmla="*/ 442798 h 531360"/>
                <a:gd name="connsiteX5" fmla="*/ 7272358 w 7360920"/>
                <a:gd name="connsiteY5" fmla="*/ 531360 h 531360"/>
                <a:gd name="connsiteX6" fmla="*/ 88562 w 7360920"/>
                <a:gd name="connsiteY6" fmla="*/ 531360 h 531360"/>
                <a:gd name="connsiteX7" fmla="*/ 0 w 7360920"/>
                <a:gd name="connsiteY7" fmla="*/ 442798 h 531360"/>
                <a:gd name="connsiteX8" fmla="*/ 0 w 736092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272358" y="0"/>
                  </a:lnTo>
                  <a:cubicBezTo>
                    <a:pt x="7321269" y="0"/>
                    <a:pt x="7360920" y="39651"/>
                    <a:pt x="7360920" y="88562"/>
                  </a:cubicBezTo>
                  <a:lnTo>
                    <a:pt x="7360920" y="442798"/>
                  </a:lnTo>
                  <a:cubicBezTo>
                    <a:pt x="7360920" y="491709"/>
                    <a:pt x="7321269" y="531360"/>
                    <a:pt x="727235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164" tIns="25939" rIns="304164" bIns="25939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ja-JP" altLang="en-US" sz="3200" kern="1200" dirty="0"/>
                <a:t>「ゼロアグリ」</a:t>
              </a:r>
            </a:p>
          </p:txBody>
        </p: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625B74C7-E62A-4C81-B790-11D9FD90D97F}"/>
                </a:ext>
              </a:extLst>
            </p:cNvPr>
            <p:cNvSpPr/>
            <p:nvPr/>
          </p:nvSpPr>
          <p:spPr>
            <a:xfrm>
              <a:off x="838200" y="3499665"/>
              <a:ext cx="10515600" cy="1134000"/>
            </a:xfrm>
            <a:custGeom>
              <a:avLst/>
              <a:gdLst>
                <a:gd name="connsiteX0" fmla="*/ 0 w 10515600"/>
                <a:gd name="connsiteY0" fmla="*/ 0 h 1134000"/>
                <a:gd name="connsiteX1" fmla="*/ 10515600 w 10515600"/>
                <a:gd name="connsiteY1" fmla="*/ 0 h 1134000"/>
                <a:gd name="connsiteX2" fmla="*/ 10515600 w 10515600"/>
                <a:gd name="connsiteY2" fmla="*/ 1134000 h 1134000"/>
                <a:gd name="connsiteX3" fmla="*/ 0 w 10515600"/>
                <a:gd name="connsiteY3" fmla="*/ 1134000 h 1134000"/>
                <a:gd name="connsiteX4" fmla="*/ 0 w 10515600"/>
                <a:gd name="connsiteY4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1134000">
                  <a:moveTo>
                    <a:pt x="0" y="0"/>
                  </a:moveTo>
                  <a:lnTo>
                    <a:pt x="10515600" y="0"/>
                  </a:lnTo>
                  <a:lnTo>
                    <a:pt x="10515600" y="1134000"/>
                  </a:lnTo>
                  <a:lnTo>
                    <a:pt x="0" y="113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374904" rIns="816127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kumimoji="1" lang="ja-JP" altLang="en-US" sz="2800" kern="1200" dirty="0"/>
                <a:t>クラウドの名称</a:t>
              </a:r>
            </a:p>
          </p:txBody>
        </p:sp>
        <p:sp>
          <p:nvSpPr>
            <p:cNvPr id="18" name="フリーフォーム: 図形 17">
              <a:extLst>
                <a:ext uri="{FF2B5EF4-FFF2-40B4-BE49-F238E27FC236}">
                  <a16:creationId xmlns:a16="http://schemas.microsoft.com/office/drawing/2014/main" id="{5074C412-0EBA-4D59-801C-853689680839}"/>
                </a:ext>
              </a:extLst>
            </p:cNvPr>
            <p:cNvSpPr/>
            <p:nvPr/>
          </p:nvSpPr>
          <p:spPr>
            <a:xfrm>
              <a:off x="1363980" y="3233985"/>
              <a:ext cx="7360920" cy="531360"/>
            </a:xfrm>
            <a:custGeom>
              <a:avLst/>
              <a:gdLst>
                <a:gd name="connsiteX0" fmla="*/ 0 w 7360920"/>
                <a:gd name="connsiteY0" fmla="*/ 88562 h 531360"/>
                <a:gd name="connsiteX1" fmla="*/ 88562 w 7360920"/>
                <a:gd name="connsiteY1" fmla="*/ 0 h 531360"/>
                <a:gd name="connsiteX2" fmla="*/ 7272358 w 7360920"/>
                <a:gd name="connsiteY2" fmla="*/ 0 h 531360"/>
                <a:gd name="connsiteX3" fmla="*/ 7360920 w 7360920"/>
                <a:gd name="connsiteY3" fmla="*/ 88562 h 531360"/>
                <a:gd name="connsiteX4" fmla="*/ 7360920 w 7360920"/>
                <a:gd name="connsiteY4" fmla="*/ 442798 h 531360"/>
                <a:gd name="connsiteX5" fmla="*/ 7272358 w 7360920"/>
                <a:gd name="connsiteY5" fmla="*/ 531360 h 531360"/>
                <a:gd name="connsiteX6" fmla="*/ 88562 w 7360920"/>
                <a:gd name="connsiteY6" fmla="*/ 531360 h 531360"/>
                <a:gd name="connsiteX7" fmla="*/ 0 w 7360920"/>
                <a:gd name="connsiteY7" fmla="*/ 442798 h 531360"/>
                <a:gd name="connsiteX8" fmla="*/ 0 w 736092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272358" y="0"/>
                  </a:lnTo>
                  <a:cubicBezTo>
                    <a:pt x="7321269" y="0"/>
                    <a:pt x="7360920" y="39651"/>
                    <a:pt x="7360920" y="88562"/>
                  </a:cubicBezTo>
                  <a:lnTo>
                    <a:pt x="7360920" y="442798"/>
                  </a:lnTo>
                  <a:cubicBezTo>
                    <a:pt x="7360920" y="491709"/>
                    <a:pt x="7321269" y="531360"/>
                    <a:pt x="727235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164" tIns="25939" rIns="304164" bIns="25939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en-US" altLang="ja-JP" sz="3200" kern="1200" dirty="0" err="1"/>
                <a:t>ZeRo</a:t>
              </a:r>
              <a:endParaRPr kumimoji="1" lang="ja-JP" altLang="en-US" sz="3200" kern="1200" dirty="0"/>
            </a:p>
          </p:txBody>
        </p:sp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15838EF3-EC9B-436A-837C-4D2CCB13E317}"/>
                </a:ext>
              </a:extLst>
            </p:cNvPr>
            <p:cNvSpPr/>
            <p:nvPr/>
          </p:nvSpPr>
          <p:spPr>
            <a:xfrm>
              <a:off x="838200" y="4996545"/>
              <a:ext cx="10515600" cy="1134000"/>
            </a:xfrm>
            <a:custGeom>
              <a:avLst/>
              <a:gdLst>
                <a:gd name="connsiteX0" fmla="*/ 0 w 10515600"/>
                <a:gd name="connsiteY0" fmla="*/ 0 h 1134000"/>
                <a:gd name="connsiteX1" fmla="*/ 10515600 w 10515600"/>
                <a:gd name="connsiteY1" fmla="*/ 0 h 1134000"/>
                <a:gd name="connsiteX2" fmla="*/ 10515600 w 10515600"/>
                <a:gd name="connsiteY2" fmla="*/ 1134000 h 1134000"/>
                <a:gd name="connsiteX3" fmla="*/ 0 w 10515600"/>
                <a:gd name="connsiteY3" fmla="*/ 1134000 h 1134000"/>
                <a:gd name="connsiteX4" fmla="*/ 0 w 10515600"/>
                <a:gd name="connsiteY4" fmla="*/ 0 h 11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15600" h="1134000">
                  <a:moveTo>
                    <a:pt x="0" y="0"/>
                  </a:moveTo>
                  <a:lnTo>
                    <a:pt x="10515600" y="0"/>
                  </a:lnTo>
                  <a:lnTo>
                    <a:pt x="10515600" y="1134000"/>
                  </a:lnTo>
                  <a:lnTo>
                    <a:pt x="0" y="1134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6127" tIns="374904" rIns="816127" bIns="199136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kumimoji="1" lang="ja-JP" altLang="en-US" sz="2800" kern="1200" dirty="0"/>
                <a:t>製品の名称</a:t>
              </a:r>
            </a:p>
          </p:txBody>
        </p: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C43FFB7A-6562-4FCE-B6C1-2A4DC09563BD}"/>
                </a:ext>
              </a:extLst>
            </p:cNvPr>
            <p:cNvSpPr/>
            <p:nvPr/>
          </p:nvSpPr>
          <p:spPr>
            <a:xfrm>
              <a:off x="1363980" y="4730865"/>
              <a:ext cx="7360920" cy="531360"/>
            </a:xfrm>
            <a:custGeom>
              <a:avLst/>
              <a:gdLst>
                <a:gd name="connsiteX0" fmla="*/ 0 w 7360920"/>
                <a:gd name="connsiteY0" fmla="*/ 88562 h 531360"/>
                <a:gd name="connsiteX1" fmla="*/ 88562 w 7360920"/>
                <a:gd name="connsiteY1" fmla="*/ 0 h 531360"/>
                <a:gd name="connsiteX2" fmla="*/ 7272358 w 7360920"/>
                <a:gd name="connsiteY2" fmla="*/ 0 h 531360"/>
                <a:gd name="connsiteX3" fmla="*/ 7360920 w 7360920"/>
                <a:gd name="connsiteY3" fmla="*/ 88562 h 531360"/>
                <a:gd name="connsiteX4" fmla="*/ 7360920 w 7360920"/>
                <a:gd name="connsiteY4" fmla="*/ 442798 h 531360"/>
                <a:gd name="connsiteX5" fmla="*/ 7272358 w 7360920"/>
                <a:gd name="connsiteY5" fmla="*/ 531360 h 531360"/>
                <a:gd name="connsiteX6" fmla="*/ 88562 w 7360920"/>
                <a:gd name="connsiteY6" fmla="*/ 531360 h 531360"/>
                <a:gd name="connsiteX7" fmla="*/ 0 w 7360920"/>
                <a:gd name="connsiteY7" fmla="*/ 442798 h 531360"/>
                <a:gd name="connsiteX8" fmla="*/ 0 w 7360920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60920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272358" y="0"/>
                  </a:lnTo>
                  <a:cubicBezTo>
                    <a:pt x="7321269" y="0"/>
                    <a:pt x="7360920" y="39651"/>
                    <a:pt x="7360920" y="88562"/>
                  </a:cubicBezTo>
                  <a:lnTo>
                    <a:pt x="7360920" y="442798"/>
                  </a:lnTo>
                  <a:cubicBezTo>
                    <a:pt x="7360920" y="491709"/>
                    <a:pt x="7321269" y="531360"/>
                    <a:pt x="7272358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164" tIns="25939" rIns="304164" bIns="25939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kumimoji="1" lang="en-US" altLang="ja-JP" sz="3200" kern="1200" dirty="0" err="1"/>
                <a:t>ZeRo.agri</a:t>
              </a:r>
              <a:endParaRPr kumimoji="1" lang="ja-JP" altLang="en-US" sz="3200" kern="1200" dirty="0"/>
            </a:p>
          </p:txBody>
        </p:sp>
      </p:grp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8C05D6E-EC25-4D6C-BE85-9AD74AB1E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53CA3DA-72E8-4368-95C8-508ECECC86E3}"/>
              </a:ext>
            </a:extLst>
          </p:cNvPr>
          <p:cNvGrpSpPr/>
          <p:nvPr/>
        </p:nvGrpSpPr>
        <p:grpSpPr>
          <a:xfrm>
            <a:off x="8743780" y="2353603"/>
            <a:ext cx="2139236" cy="4185309"/>
            <a:chOff x="8276420" y="2499485"/>
            <a:chExt cx="2139236" cy="4185309"/>
          </a:xfrm>
        </p:grpSpPr>
        <p:pic>
          <p:nvPicPr>
            <p:cNvPr id="1026" name="Picture 2" descr="http://www.zero-agri.jp/library/wp-content/uploads/2016/07/ZeRo.agri2_.jpg">
              <a:extLst>
                <a:ext uri="{FF2B5EF4-FFF2-40B4-BE49-F238E27FC236}">
                  <a16:creationId xmlns:a16="http://schemas.microsoft.com/office/drawing/2014/main" id="{66FAA55B-5907-4433-9676-CF96EED9D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6420" y="2499485"/>
              <a:ext cx="2139236" cy="3677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2B54B23-4752-45D2-B840-652665667453}"/>
                </a:ext>
              </a:extLst>
            </p:cNvPr>
            <p:cNvSpPr txBox="1"/>
            <p:nvPr/>
          </p:nvSpPr>
          <p:spPr>
            <a:xfrm>
              <a:off x="8276420" y="6176963"/>
              <a:ext cx="213923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http://www.zero-agri.jp/library/wp-content/uploads/2016/07/ZeRo.agri2_.jpg</a:t>
              </a:r>
              <a:endParaRPr kumimoji="1" lang="ja-JP" altLang="en-US" sz="900" dirty="0"/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8BBECB9-847B-496F-9C6D-F5254FD5AC1C}"/>
              </a:ext>
            </a:extLst>
          </p:cNvPr>
          <p:cNvSpPr/>
          <p:nvPr/>
        </p:nvSpPr>
        <p:spPr>
          <a:xfrm>
            <a:off x="1442720" y="2353603"/>
            <a:ext cx="3931920" cy="734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1F3ED15-B65B-4E40-A4CC-B1DD084627E9}"/>
              </a:ext>
            </a:extLst>
          </p:cNvPr>
          <p:cNvSpPr/>
          <p:nvPr/>
        </p:nvSpPr>
        <p:spPr>
          <a:xfrm>
            <a:off x="1442720" y="3814483"/>
            <a:ext cx="3931920" cy="734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62F087A-511A-41E8-A6E6-AC89DFA740D6}"/>
              </a:ext>
            </a:extLst>
          </p:cNvPr>
          <p:cNvSpPr/>
          <p:nvPr/>
        </p:nvSpPr>
        <p:spPr>
          <a:xfrm>
            <a:off x="1363980" y="5315619"/>
            <a:ext cx="3931920" cy="734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97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2.</a:t>
            </a:r>
            <a:r>
              <a:rPr kumimoji="1" lang="ja-JP" altLang="en-US" dirty="0"/>
              <a:t>「ゼロアグリ」のここまで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62643" y="1690688"/>
            <a:ext cx="10084724" cy="435133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2010</a:t>
            </a:r>
            <a:r>
              <a:rPr lang="ja-JP" altLang="en-US" dirty="0"/>
              <a:t>年</a:t>
            </a:r>
            <a:r>
              <a:rPr lang="en-US" altLang="ja-JP" dirty="0"/>
              <a:t>	</a:t>
            </a:r>
            <a:r>
              <a:rPr lang="ja-JP" altLang="en-US" dirty="0"/>
              <a:t>　 総務省委託事業にて株式会社ルートレット・</a:t>
            </a:r>
            <a:r>
              <a:rPr lang="en-US" altLang="ja-JP" dirty="0"/>
              <a:t>		</a:t>
            </a:r>
            <a:r>
              <a:rPr lang="ja-JP" altLang="en-US" dirty="0"/>
              <a:t>　 ネットワークスと明治大学農学部との共同開発</a:t>
            </a:r>
            <a:r>
              <a:rPr lang="en-US" altLang="ja-JP" dirty="0"/>
              <a:t>		</a:t>
            </a:r>
            <a:r>
              <a:rPr lang="ja-JP" altLang="en-US" dirty="0"/>
              <a:t>　 開始</a:t>
            </a:r>
            <a:endParaRPr lang="en-US" altLang="ja-JP" dirty="0"/>
          </a:p>
          <a:p>
            <a:r>
              <a:rPr kumimoji="1" lang="en-US" altLang="ja-JP" dirty="0"/>
              <a:t>2013</a:t>
            </a:r>
            <a:r>
              <a:rPr kumimoji="1" lang="ja-JP" altLang="en-US" dirty="0"/>
              <a:t>年</a:t>
            </a:r>
            <a:r>
              <a:rPr kumimoji="1" lang="en-US" altLang="ja-JP" dirty="0"/>
              <a:t>	</a:t>
            </a:r>
            <a:r>
              <a:rPr kumimoji="1" lang="ja-JP" altLang="en-US" dirty="0"/>
              <a:t>　</a:t>
            </a:r>
            <a:r>
              <a:rPr lang="ja-JP" altLang="en-US" dirty="0"/>
              <a:t>「</a:t>
            </a:r>
            <a:r>
              <a:rPr lang="en-US" altLang="ja-JP" dirty="0" err="1"/>
              <a:t>ZeRo.agri</a:t>
            </a:r>
            <a:r>
              <a:rPr lang="ja-JP" altLang="en-US" dirty="0"/>
              <a:t>」提供開始</a:t>
            </a:r>
            <a:endParaRPr lang="en-US" altLang="ja-JP" dirty="0"/>
          </a:p>
          <a:p>
            <a:r>
              <a:rPr lang="en-US" altLang="ja-JP" dirty="0"/>
              <a:t>2014</a:t>
            </a:r>
            <a:r>
              <a:rPr lang="ja-JP" altLang="en-US" dirty="0"/>
              <a:t>年</a:t>
            </a:r>
            <a:r>
              <a:rPr lang="en-US" altLang="ja-JP" dirty="0"/>
              <a:t>	</a:t>
            </a:r>
            <a:r>
              <a:rPr lang="ja-JP" altLang="en-US" dirty="0"/>
              <a:t>　「</a:t>
            </a:r>
            <a:r>
              <a:rPr lang="en-US" altLang="ja-JP" dirty="0" err="1"/>
              <a:t>ZeRo.agri</a:t>
            </a:r>
            <a:r>
              <a:rPr lang="en-US" altLang="ja-JP" dirty="0"/>
              <a:t> plus</a:t>
            </a:r>
            <a:r>
              <a:rPr lang="ja-JP" altLang="en-US" dirty="0"/>
              <a:t>」提供</a:t>
            </a:r>
            <a:endParaRPr lang="en-US" altLang="ja-JP" dirty="0"/>
          </a:p>
          <a:p>
            <a:r>
              <a:rPr lang="en-US" altLang="ja-JP" dirty="0"/>
              <a:t>2016</a:t>
            </a:r>
            <a:r>
              <a:rPr lang="ja-JP" altLang="en-US" dirty="0"/>
              <a:t>年</a:t>
            </a:r>
            <a:r>
              <a:rPr lang="en-US" altLang="ja-JP" dirty="0"/>
              <a:t>	</a:t>
            </a:r>
            <a:r>
              <a:rPr lang="ja-JP" altLang="en-US" dirty="0"/>
              <a:t>　 第二世代</a:t>
            </a:r>
            <a:r>
              <a:rPr lang="en-US" altLang="ja-JP" dirty="0" err="1"/>
              <a:t>ZeRo.agri</a:t>
            </a:r>
            <a:r>
              <a:rPr lang="en-US" altLang="ja-JP" dirty="0"/>
              <a:t> II</a:t>
            </a:r>
            <a:r>
              <a:rPr lang="ja-JP" altLang="en-US" dirty="0" err="1"/>
              <a:t>をリ</a:t>
            </a:r>
            <a:r>
              <a:rPr lang="ja-JP" altLang="en-US" dirty="0"/>
              <a:t>リース</a:t>
            </a:r>
            <a:endParaRPr lang="en-US" altLang="ja-JP" dirty="0"/>
          </a:p>
          <a:p>
            <a:r>
              <a:rPr kumimoji="1" lang="en-US" altLang="ja-JP" dirty="0"/>
              <a:t>2018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</a:t>
            </a:r>
            <a:r>
              <a:rPr lang="ja-JP" altLang="en-US" dirty="0"/>
              <a:t>　</a:t>
            </a:r>
            <a:r>
              <a:rPr kumimoji="1" lang="en-US" altLang="ja-JP" dirty="0"/>
              <a:t>LINE</a:t>
            </a:r>
            <a:r>
              <a:rPr lang="ja-JP" altLang="en-US" dirty="0"/>
              <a:t>連携</a:t>
            </a:r>
            <a:r>
              <a:rPr kumimoji="1" lang="ja-JP" altLang="en-US" dirty="0"/>
              <a:t>機能を提供開始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　 </a:t>
            </a:r>
            <a:r>
              <a:rPr lang="en-US" altLang="ja-JP" dirty="0"/>
              <a:t>2</a:t>
            </a:r>
            <a:r>
              <a:rPr lang="ja-JP" altLang="en-US" dirty="0"/>
              <a:t>月　第</a:t>
            </a:r>
            <a:r>
              <a:rPr lang="en-US" altLang="ja-JP" dirty="0"/>
              <a:t>4</a:t>
            </a:r>
            <a:r>
              <a:rPr lang="ja-JP" altLang="en-US" dirty="0"/>
              <a:t>回日本ベンチャー大賞農業ベンチャー賞　</a:t>
            </a:r>
            <a:r>
              <a:rPr lang="en-US" altLang="ja-JP" dirty="0"/>
              <a:t>		</a:t>
            </a:r>
            <a:r>
              <a:rPr lang="ja-JP" altLang="en-US" dirty="0"/>
              <a:t>　 受賞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90327D44-F084-4883-B421-DA95331D3CC9}"/>
              </a:ext>
            </a:extLst>
          </p:cNvPr>
          <p:cNvSpPr/>
          <p:nvPr/>
        </p:nvSpPr>
        <p:spPr>
          <a:xfrm>
            <a:off x="5283200" y="3429000"/>
            <a:ext cx="914400" cy="584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769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</a:t>
            </a:r>
            <a:r>
              <a:rPr kumimoji="1" lang="en-US" altLang="ja-JP" dirty="0"/>
              <a:t>.</a:t>
            </a:r>
            <a:r>
              <a:rPr kumimoji="1" lang="ja-JP" altLang="en-US" dirty="0"/>
              <a:t> システムの流れ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650854"/>
              </p:ext>
            </p:extLst>
          </p:nvPr>
        </p:nvGraphicFramePr>
        <p:xfrm>
          <a:off x="838200" y="1825625"/>
          <a:ext cx="5257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DAE7443-F106-4ED6-BCBB-6471D1AB1BA4}"/>
              </a:ext>
            </a:extLst>
          </p:cNvPr>
          <p:cNvGrpSpPr/>
          <p:nvPr/>
        </p:nvGrpSpPr>
        <p:grpSpPr>
          <a:xfrm>
            <a:off x="6096000" y="1825625"/>
            <a:ext cx="5257801" cy="4351338"/>
            <a:chOff x="7032812" y="2716439"/>
            <a:chExt cx="4838989" cy="3691356"/>
          </a:xfrm>
        </p:grpSpPr>
        <p:pic>
          <p:nvPicPr>
            <p:cNvPr id="7" name="Picture 2" descr="https://techcrunchjp.files.wordpress.com/2016/12/system.png?w=674&amp;h=482">
              <a:extLst>
                <a:ext uri="{FF2B5EF4-FFF2-40B4-BE49-F238E27FC236}">
                  <a16:creationId xmlns:a16="http://schemas.microsoft.com/office/drawing/2014/main" id="{95ACCB8A-14CB-415B-9B03-24DF6F921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812" y="2716439"/>
              <a:ext cx="4838989" cy="3460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54552E-5192-4974-BD17-DBDB8619E433}"/>
                </a:ext>
              </a:extLst>
            </p:cNvPr>
            <p:cNvSpPr txBox="1"/>
            <p:nvPr/>
          </p:nvSpPr>
          <p:spPr>
            <a:xfrm>
              <a:off x="7032812" y="6176963"/>
              <a:ext cx="48389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>
                  <a:hlinkClick r:id="rId9"/>
                </a:rPr>
                <a:t>https://techcrunchjp.files.wordpress.com/2016/12/system.png?w=674&amp;h=482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09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3.</a:t>
            </a:r>
            <a:r>
              <a:rPr lang="ja-JP" altLang="en-US" dirty="0"/>
              <a:t> システムの流れ ～収集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7706193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各種センサーが測定</a:t>
            </a:r>
            <a:endParaRPr kumimoji="1" lang="en-US" altLang="ja-JP" sz="3200" dirty="0"/>
          </a:p>
          <a:p>
            <a:pPr lvl="1"/>
            <a:r>
              <a:rPr lang="ja-JP" altLang="en-US" sz="2800" dirty="0"/>
              <a:t>気温、土壌水分、土壌電気伝導度（</a:t>
            </a:r>
            <a:r>
              <a:rPr lang="en-US" altLang="ja-JP" sz="2800" dirty="0"/>
              <a:t>EC</a:t>
            </a:r>
            <a:r>
              <a:rPr lang="ja-JP" altLang="en-US" sz="2800" dirty="0"/>
              <a:t>）、地温、日射量</a:t>
            </a:r>
            <a:endParaRPr lang="en-US" altLang="ja-JP" sz="2800" dirty="0"/>
          </a:p>
          <a:p>
            <a:pPr lvl="1"/>
            <a:endParaRPr lang="en-US" altLang="ja-JP" sz="2800" dirty="0"/>
          </a:p>
          <a:p>
            <a:r>
              <a:rPr kumimoji="1" lang="ja-JP" altLang="en-US" sz="3200" dirty="0"/>
              <a:t>栽培日誌</a:t>
            </a:r>
            <a:endParaRPr kumimoji="1" lang="en-US" altLang="ja-JP" sz="3200" dirty="0"/>
          </a:p>
          <a:p>
            <a:pPr lvl="1"/>
            <a:r>
              <a:rPr kumimoji="1" lang="ja-JP" altLang="en-US" sz="2800" dirty="0"/>
              <a:t>定植日、品種、病害虫、収量</a:t>
            </a:r>
            <a:endParaRPr kumimoji="1" lang="en-US" altLang="ja-JP" sz="2800" dirty="0"/>
          </a:p>
          <a:p>
            <a:r>
              <a:rPr lang="ja-JP" altLang="en-US" sz="3200" dirty="0"/>
              <a:t>生育状況</a:t>
            </a:r>
            <a:endParaRPr lang="en-US" altLang="ja-JP" sz="3200" dirty="0"/>
          </a:p>
          <a:p>
            <a:pPr lvl="1"/>
            <a:r>
              <a:rPr kumimoji="1" lang="ja-JP" altLang="en-US" sz="2800" dirty="0"/>
              <a:t>定期的に定位置からスマートフォンで写真撮影</a:t>
            </a:r>
            <a:endParaRPr kumimoji="1" lang="en-US" altLang="ja-JP" sz="2800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62B6A09-75D9-419B-B85D-48A2263FA9A7}"/>
              </a:ext>
            </a:extLst>
          </p:cNvPr>
          <p:cNvGrpSpPr/>
          <p:nvPr/>
        </p:nvGrpSpPr>
        <p:grpSpPr>
          <a:xfrm>
            <a:off x="8258331" y="3429000"/>
            <a:ext cx="3741659" cy="3149160"/>
            <a:chOff x="9223570" y="4173151"/>
            <a:chExt cx="2857500" cy="2405009"/>
          </a:xfrm>
        </p:grpSpPr>
        <p:pic>
          <p:nvPicPr>
            <p:cNvPr id="10" name="Picture 2" descr="http://www.zero-agri.jp/about/images/117126152654.png">
              <a:extLst>
                <a:ext uri="{FF2B5EF4-FFF2-40B4-BE49-F238E27FC236}">
                  <a16:creationId xmlns:a16="http://schemas.microsoft.com/office/drawing/2014/main" id="{7F4F99BD-5EB1-4C25-898C-FFAA473E3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570" y="4173151"/>
              <a:ext cx="28575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3112FEF-5C55-42FB-AD91-6F351FDF2824}"/>
                </a:ext>
              </a:extLst>
            </p:cNvPr>
            <p:cNvSpPr txBox="1"/>
            <p:nvPr/>
          </p:nvSpPr>
          <p:spPr>
            <a:xfrm>
              <a:off x="9538332" y="6208828"/>
              <a:ext cx="2542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http://www.zero-agri.jp/about/images/117126152654.png</a:t>
              </a:r>
              <a:endParaRPr kumimoji="1" lang="ja-JP" altLang="en-US" sz="900" dirty="0"/>
            </a:p>
          </p:txBody>
        </p:sp>
      </p:grpSp>
      <p:sp>
        <p:nvSpPr>
          <p:cNvPr id="5" name="楕円 4">
            <a:extLst>
              <a:ext uri="{FF2B5EF4-FFF2-40B4-BE49-F238E27FC236}">
                <a16:creationId xmlns:a16="http://schemas.microsoft.com/office/drawing/2014/main" id="{331F71AD-031D-441A-940D-5FE9FD05AD52}"/>
              </a:ext>
            </a:extLst>
          </p:cNvPr>
          <p:cNvSpPr/>
          <p:nvPr/>
        </p:nvSpPr>
        <p:spPr>
          <a:xfrm>
            <a:off x="4378960" y="2102644"/>
            <a:ext cx="361696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EEB21A-571D-4D75-B7D8-9996D8C2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</a:t>
            </a:r>
            <a:r>
              <a:rPr lang="ja-JP" altLang="en-US" dirty="0"/>
              <a:t> システムの流れ ～蓄積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4FDEBF1-AA08-45DA-9BC0-B8B2F0A5B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15200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クラウドにデータを蓄積</a:t>
            </a:r>
            <a:endParaRPr kumimoji="1" lang="en-US" altLang="ja-JP" sz="3200" dirty="0"/>
          </a:p>
          <a:p>
            <a:pPr lvl="1"/>
            <a:r>
              <a:rPr kumimoji="1" lang="ja-JP" altLang="en-US" sz="2800" dirty="0"/>
              <a:t>測定データ、管理データ、栽培日誌情報</a:t>
            </a:r>
            <a:endParaRPr kumimoji="1" lang="en-US" altLang="ja-JP" sz="2800" dirty="0"/>
          </a:p>
          <a:p>
            <a:endParaRPr lang="en-US" altLang="ja-JP" sz="3200" dirty="0"/>
          </a:p>
          <a:p>
            <a:r>
              <a:rPr kumimoji="1" lang="en-US" altLang="ja-JP" sz="3200" dirty="0"/>
              <a:t>Excel</a:t>
            </a:r>
            <a:r>
              <a:rPr kumimoji="1" lang="ja-JP" altLang="en-US" sz="3200" dirty="0"/>
              <a:t>データとしてダウンロード可能</a:t>
            </a:r>
            <a:endParaRPr kumimoji="1" lang="en-US" altLang="ja-JP" sz="3200" dirty="0"/>
          </a:p>
          <a:p>
            <a:pPr lvl="1"/>
            <a:r>
              <a:rPr lang="ja-JP" altLang="en-US" sz="2800" dirty="0"/>
              <a:t>スマートフォン、パソコンで閲覧</a:t>
            </a:r>
            <a:endParaRPr kumimoji="1" lang="en-US" altLang="ja-JP" sz="2800" dirty="0"/>
          </a:p>
          <a:p>
            <a:endParaRPr kumimoji="1" lang="ja-JP" altLang="en-US" sz="3200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E035942-1AE7-41FD-BD6A-E36CE84B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71F41CA-FAC8-41A9-886B-692786E47026}"/>
              </a:ext>
            </a:extLst>
          </p:cNvPr>
          <p:cNvGrpSpPr/>
          <p:nvPr/>
        </p:nvGrpSpPr>
        <p:grpSpPr>
          <a:xfrm>
            <a:off x="8153400" y="3393037"/>
            <a:ext cx="3606919" cy="2963313"/>
            <a:chOff x="7351622" y="3255075"/>
            <a:chExt cx="3606919" cy="2963313"/>
          </a:xfrm>
        </p:grpSpPr>
        <p:pic>
          <p:nvPicPr>
            <p:cNvPr id="6" name="Picture 4" descr="https://kigyotv.jp/wp/wp-content/uploads/2016/12/img-app4-e1480662549498.png">
              <a:extLst>
                <a:ext uri="{FF2B5EF4-FFF2-40B4-BE49-F238E27FC236}">
                  <a16:creationId xmlns:a16="http://schemas.microsoft.com/office/drawing/2014/main" id="{029400E9-464C-4127-AE9B-CF0C69829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622" y="3255075"/>
              <a:ext cx="3516284" cy="2593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3C14D27-165D-4811-BAA2-357DCF10B282}"/>
                </a:ext>
              </a:extLst>
            </p:cNvPr>
            <p:cNvSpPr txBox="1"/>
            <p:nvPr/>
          </p:nvSpPr>
          <p:spPr>
            <a:xfrm>
              <a:off x="7351622" y="5849056"/>
              <a:ext cx="3606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/>
                <a:t>https://kigyotv.jp/wp/wp-content/uploads/2016/12/img-app4-e1480662549498.png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0160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442392-B2F2-44B7-88E5-20F8C64A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3.</a:t>
            </a:r>
            <a:r>
              <a:rPr lang="ja-JP" altLang="en-US" dirty="0"/>
              <a:t> システムの流れ ～処理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CA1770-5696-42B7-8D6A-01A1F8B6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クラウドで培養液の量と時刻を計算</a:t>
            </a:r>
            <a:endParaRPr kumimoji="1" lang="en-US" altLang="ja-JP" sz="3200" dirty="0"/>
          </a:p>
          <a:p>
            <a:pPr lvl="1"/>
            <a:r>
              <a:rPr lang="ja-JP" altLang="en-US" sz="2800" dirty="0"/>
              <a:t>黒川農場で検証された計算式</a:t>
            </a:r>
            <a:endParaRPr kumimoji="1" lang="en-US" altLang="ja-JP" sz="2800" dirty="0"/>
          </a:p>
          <a:p>
            <a:endParaRPr lang="en-US" altLang="ja-JP" sz="3200" dirty="0"/>
          </a:p>
          <a:p>
            <a:r>
              <a:rPr lang="ja-JP" altLang="en-US" sz="3200" dirty="0"/>
              <a:t>手動でも調整可能</a:t>
            </a:r>
            <a:endParaRPr lang="en-US" altLang="ja-JP" sz="3200" dirty="0"/>
          </a:p>
          <a:p>
            <a:pPr lvl="1"/>
            <a:r>
              <a:rPr kumimoji="1" lang="ja-JP" altLang="en-US" sz="2800" dirty="0"/>
              <a:t>「</a:t>
            </a:r>
            <a:r>
              <a:rPr kumimoji="1" lang="ja-JP" altLang="en-US" sz="2800" b="1" dirty="0"/>
              <a:t>経験</a:t>
            </a:r>
            <a:r>
              <a:rPr kumimoji="1" lang="ja-JP" altLang="en-US" sz="2800" dirty="0"/>
              <a:t>と</a:t>
            </a:r>
            <a:r>
              <a:rPr kumimoji="1" lang="ja-JP" altLang="en-US" sz="2800" b="1" dirty="0"/>
              <a:t>勘</a:t>
            </a:r>
            <a:r>
              <a:rPr kumimoji="1" lang="ja-JP" altLang="en-US" sz="2800" dirty="0"/>
              <a:t>」が数値化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FD952EE-3CEA-4509-AAF2-DC8C85E4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福井優奈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CF2A12D-8B40-4339-99A5-9FCD1CC1062C}"/>
              </a:ext>
            </a:extLst>
          </p:cNvPr>
          <p:cNvGrpSpPr/>
          <p:nvPr/>
        </p:nvGrpSpPr>
        <p:grpSpPr>
          <a:xfrm>
            <a:off x="6650323" y="3062288"/>
            <a:ext cx="5067300" cy="3345507"/>
            <a:chOff x="6650323" y="3062288"/>
            <a:chExt cx="5067300" cy="3345507"/>
          </a:xfrm>
        </p:grpSpPr>
        <p:pic>
          <p:nvPicPr>
            <p:cNvPr id="4098" name="Picture 2" descr="http://www.zero-agri.jp/var/rev0/0000/1200/line_3.png">
              <a:extLst>
                <a:ext uri="{FF2B5EF4-FFF2-40B4-BE49-F238E27FC236}">
                  <a16:creationId xmlns:a16="http://schemas.microsoft.com/office/drawing/2014/main" id="{06DA208B-88D1-4932-995D-A5612159B5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323" y="3062288"/>
              <a:ext cx="5067300" cy="311467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08C65E1-43CF-4648-9822-57772BA7D98C}"/>
                </a:ext>
              </a:extLst>
            </p:cNvPr>
            <p:cNvSpPr txBox="1"/>
            <p:nvPr/>
          </p:nvSpPr>
          <p:spPr>
            <a:xfrm>
              <a:off x="6650323" y="6176963"/>
              <a:ext cx="50673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900" dirty="0"/>
                <a:t>http://www.zero-agri.jp/var/rev0/0000/1200/line_3.png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9090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1295</Words>
  <Application>Microsoft Office PowerPoint</Application>
  <PresentationFormat>ワイド画面</PresentationFormat>
  <Paragraphs>161</Paragraphs>
  <Slides>16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0" baseType="lpstr">
      <vt:lpstr>游ゴシック Light</vt:lpstr>
      <vt:lpstr>游ゴシック</vt:lpstr>
      <vt:lpstr>Arial</vt:lpstr>
      <vt:lpstr>Office テーマ</vt:lpstr>
      <vt:lpstr>ゼロアグリ 明治大発・新しい農業の提供</vt:lpstr>
      <vt:lpstr>もくじ</vt:lpstr>
      <vt:lpstr>1. 概要 ～「ゼロアグリ」とはなんぞや</vt:lpstr>
      <vt:lpstr>1. 概要 ～用語いろいろ</vt:lpstr>
      <vt:lpstr>2.「ゼロアグリ」のここまで</vt:lpstr>
      <vt:lpstr>3. システムの流れ</vt:lpstr>
      <vt:lpstr>3. システムの流れ ～収集</vt:lpstr>
      <vt:lpstr>3. システムの流れ ～蓄積</vt:lpstr>
      <vt:lpstr>3. システムの流れ ～処理</vt:lpstr>
      <vt:lpstr>3. システムの流れ ～利用</vt:lpstr>
      <vt:lpstr>4. 「ゼロアグリ」のここが○○○</vt:lpstr>
      <vt:lpstr>ここでクイズ</vt:lpstr>
      <vt:lpstr>参考文献</vt:lpstr>
      <vt:lpstr>参考文献</vt:lpstr>
      <vt:lpstr>PowerPoint プレゼンテーション</vt:lpstr>
      <vt:lpstr>養液土耕栽培ってなに？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【情報システム名】 【サブタイトル（キャッチフレーズ）】</dc:title>
  <dc:creator>山之口洋</dc:creator>
  <cp:lastModifiedBy>洋 山之口</cp:lastModifiedBy>
  <cp:revision>77</cp:revision>
  <dcterms:created xsi:type="dcterms:W3CDTF">2018-03-23T05:16:27Z</dcterms:created>
  <dcterms:modified xsi:type="dcterms:W3CDTF">2020-09-23T06:17:25Z</dcterms:modified>
</cp:coreProperties>
</file>