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3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9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232368-D294-438B-AFDF-D3C5275B2AEE}" type="doc">
      <dgm:prSet loTypeId="urn:microsoft.com/office/officeart/2005/8/layout/gear1" loCatId="relationship" qsTypeId="urn:microsoft.com/office/officeart/2005/8/quickstyle/simple1" qsCatId="simple" csTypeId="urn:microsoft.com/office/officeart/2005/8/colors/colorful1" csCatId="colorful" phldr="1"/>
      <dgm:spPr/>
    </dgm:pt>
    <dgm:pt modelId="{7256AA06-B8D9-4519-A1E3-489474A1CBCF}">
      <dgm:prSet phldrT="[テキスト]"/>
      <dgm:spPr/>
      <dgm:t>
        <a:bodyPr/>
        <a:lstStyle/>
        <a:p>
          <a:r>
            <a:rPr kumimoji="1" lang="en-US" altLang="ja-JP" dirty="0"/>
            <a:t>【</a:t>
          </a:r>
          <a:r>
            <a:rPr kumimoji="1" lang="ja-JP" altLang="en-US" dirty="0"/>
            <a:t>システム</a:t>
          </a:r>
          <a:endParaRPr kumimoji="1" lang="en-US" altLang="ja-JP" dirty="0"/>
        </a:p>
        <a:p>
          <a:r>
            <a:rPr kumimoji="1" lang="ja-JP" altLang="en-US" dirty="0"/>
            <a:t>の全体図</a:t>
          </a:r>
          <a:r>
            <a:rPr kumimoji="1" lang="en-US" altLang="ja-JP" dirty="0"/>
            <a:t>】</a:t>
          </a:r>
          <a:endParaRPr kumimoji="1" lang="ja-JP" altLang="en-US" dirty="0"/>
        </a:p>
      </dgm:t>
    </dgm:pt>
    <dgm:pt modelId="{261028A1-539D-49A8-A1E7-EA93D18018ED}" type="parTrans" cxnId="{0D943D51-C28F-40F9-9E91-CD8CA560B1A0}">
      <dgm:prSet/>
      <dgm:spPr/>
      <dgm:t>
        <a:bodyPr/>
        <a:lstStyle/>
        <a:p>
          <a:endParaRPr kumimoji="1" lang="ja-JP" altLang="en-US"/>
        </a:p>
      </dgm:t>
    </dgm:pt>
    <dgm:pt modelId="{944657E0-D525-47EE-AEA5-49E894C5549B}" type="sibTrans" cxnId="{0D943D51-C28F-40F9-9E91-CD8CA560B1A0}">
      <dgm:prSet/>
      <dgm:spPr/>
      <dgm:t>
        <a:bodyPr/>
        <a:lstStyle/>
        <a:p>
          <a:endParaRPr kumimoji="1" lang="ja-JP" altLang="en-US"/>
        </a:p>
      </dgm:t>
    </dgm:pt>
    <dgm:pt modelId="{6158F3DD-242D-4630-8095-C33A41D08D7D}">
      <dgm:prSet phldrT="[テキスト]"/>
      <dgm:spPr/>
      <dgm:t>
        <a:bodyPr/>
        <a:lstStyle/>
        <a:p>
          <a:r>
            <a:rPr kumimoji="1" lang="en-US" altLang="ja-JP" dirty="0"/>
            <a:t>【</a:t>
          </a:r>
          <a:r>
            <a:rPr kumimoji="1" lang="ja-JP" altLang="en-US" dirty="0"/>
            <a:t>構成要素</a:t>
          </a:r>
          <a:r>
            <a:rPr kumimoji="1" lang="en-US" altLang="ja-JP" dirty="0"/>
            <a:t>】</a:t>
          </a:r>
          <a:endParaRPr kumimoji="1" lang="ja-JP" altLang="en-US" dirty="0"/>
        </a:p>
      </dgm:t>
    </dgm:pt>
    <dgm:pt modelId="{45C52F42-22EC-4571-9747-9DF6207CFD18}" type="parTrans" cxnId="{F7FA641A-BCEF-4B2E-B14A-256895203E4F}">
      <dgm:prSet/>
      <dgm:spPr/>
      <dgm:t>
        <a:bodyPr/>
        <a:lstStyle/>
        <a:p>
          <a:endParaRPr kumimoji="1" lang="ja-JP" altLang="en-US"/>
        </a:p>
      </dgm:t>
    </dgm:pt>
    <dgm:pt modelId="{8F79391C-6788-4070-835F-14FEB82DA7C7}" type="sibTrans" cxnId="{F7FA641A-BCEF-4B2E-B14A-256895203E4F}">
      <dgm:prSet/>
      <dgm:spPr/>
      <dgm:t>
        <a:bodyPr/>
        <a:lstStyle/>
        <a:p>
          <a:endParaRPr kumimoji="1" lang="ja-JP" altLang="en-US"/>
        </a:p>
      </dgm:t>
    </dgm:pt>
    <dgm:pt modelId="{B11E4903-A128-484B-8E7C-A10EF369752E}">
      <dgm:prSet phldrT="[テキスト]"/>
      <dgm:spPr/>
      <dgm:t>
        <a:bodyPr/>
        <a:lstStyle/>
        <a:p>
          <a:r>
            <a:rPr kumimoji="1" lang="en-US" altLang="ja-JP" dirty="0"/>
            <a:t>【</a:t>
          </a:r>
          <a:r>
            <a:rPr kumimoji="1" lang="ja-JP" altLang="en-US" dirty="0"/>
            <a:t>構成要素</a:t>
          </a:r>
          <a:r>
            <a:rPr kumimoji="1" lang="en-US" altLang="ja-JP" dirty="0"/>
            <a:t>】</a:t>
          </a:r>
          <a:endParaRPr kumimoji="1" lang="ja-JP" altLang="en-US" dirty="0"/>
        </a:p>
      </dgm:t>
    </dgm:pt>
    <dgm:pt modelId="{63341F08-CC39-4880-A24E-0F8B9594765E}" type="parTrans" cxnId="{16DEFE44-83AA-49DB-AF5B-4C33776D3F96}">
      <dgm:prSet/>
      <dgm:spPr/>
      <dgm:t>
        <a:bodyPr/>
        <a:lstStyle/>
        <a:p>
          <a:endParaRPr kumimoji="1" lang="ja-JP" altLang="en-US"/>
        </a:p>
      </dgm:t>
    </dgm:pt>
    <dgm:pt modelId="{16E8C74D-CF8B-4752-A5F2-4AC5C626C4DD}" type="sibTrans" cxnId="{16DEFE44-83AA-49DB-AF5B-4C33776D3F96}">
      <dgm:prSet/>
      <dgm:spPr/>
      <dgm:t>
        <a:bodyPr/>
        <a:lstStyle/>
        <a:p>
          <a:endParaRPr kumimoji="1" lang="ja-JP" altLang="en-US"/>
        </a:p>
      </dgm:t>
    </dgm:pt>
    <dgm:pt modelId="{A2AC3147-52FC-4295-8897-7EDF46D230BB}" type="pres">
      <dgm:prSet presAssocID="{58232368-D294-438B-AFDF-D3C5275B2AEE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1AA03B0-3A6E-490D-BC71-03C918954F8A}" type="pres">
      <dgm:prSet presAssocID="{7256AA06-B8D9-4519-A1E3-489474A1CBCF}" presName="gear1" presStyleLbl="node1" presStyleIdx="0" presStyleCnt="3">
        <dgm:presLayoutVars>
          <dgm:chMax val="1"/>
          <dgm:bulletEnabled val="1"/>
        </dgm:presLayoutVars>
      </dgm:prSet>
      <dgm:spPr/>
    </dgm:pt>
    <dgm:pt modelId="{9CF26AF8-EEAB-4352-8CCA-87E798ABA029}" type="pres">
      <dgm:prSet presAssocID="{7256AA06-B8D9-4519-A1E3-489474A1CBCF}" presName="gear1srcNode" presStyleLbl="node1" presStyleIdx="0" presStyleCnt="3"/>
      <dgm:spPr/>
    </dgm:pt>
    <dgm:pt modelId="{5DFF7BA2-830D-4666-8FF7-611995170ECE}" type="pres">
      <dgm:prSet presAssocID="{7256AA06-B8D9-4519-A1E3-489474A1CBCF}" presName="gear1dstNode" presStyleLbl="node1" presStyleIdx="0" presStyleCnt="3"/>
      <dgm:spPr/>
    </dgm:pt>
    <dgm:pt modelId="{EB148D25-57CA-4DB9-AF84-89B4B3E17A18}" type="pres">
      <dgm:prSet presAssocID="{6158F3DD-242D-4630-8095-C33A41D08D7D}" presName="gear2" presStyleLbl="node1" presStyleIdx="1" presStyleCnt="3">
        <dgm:presLayoutVars>
          <dgm:chMax val="1"/>
          <dgm:bulletEnabled val="1"/>
        </dgm:presLayoutVars>
      </dgm:prSet>
      <dgm:spPr/>
    </dgm:pt>
    <dgm:pt modelId="{85010FC3-4297-4ADC-B636-BD78AB2F5791}" type="pres">
      <dgm:prSet presAssocID="{6158F3DD-242D-4630-8095-C33A41D08D7D}" presName="gear2srcNode" presStyleLbl="node1" presStyleIdx="1" presStyleCnt="3"/>
      <dgm:spPr/>
    </dgm:pt>
    <dgm:pt modelId="{7CCE6B78-92CF-429F-A070-D59D518902D4}" type="pres">
      <dgm:prSet presAssocID="{6158F3DD-242D-4630-8095-C33A41D08D7D}" presName="gear2dstNode" presStyleLbl="node1" presStyleIdx="1" presStyleCnt="3"/>
      <dgm:spPr/>
    </dgm:pt>
    <dgm:pt modelId="{07F02990-ED66-43EE-9EFD-1931BBBB5D87}" type="pres">
      <dgm:prSet presAssocID="{B11E4903-A128-484B-8E7C-A10EF369752E}" presName="gear3" presStyleLbl="node1" presStyleIdx="2" presStyleCnt="3"/>
      <dgm:spPr/>
    </dgm:pt>
    <dgm:pt modelId="{956080B9-1BB6-4A83-8516-15273DFA8A02}" type="pres">
      <dgm:prSet presAssocID="{B11E4903-A128-484B-8E7C-A10EF369752E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46C60555-3B71-4705-8D2D-3F454F97B9D8}" type="pres">
      <dgm:prSet presAssocID="{B11E4903-A128-484B-8E7C-A10EF369752E}" presName="gear3srcNode" presStyleLbl="node1" presStyleIdx="2" presStyleCnt="3"/>
      <dgm:spPr/>
    </dgm:pt>
    <dgm:pt modelId="{B78C0A28-38E0-431A-81FE-18A2E6EB4819}" type="pres">
      <dgm:prSet presAssocID="{B11E4903-A128-484B-8E7C-A10EF369752E}" presName="gear3dstNode" presStyleLbl="node1" presStyleIdx="2" presStyleCnt="3"/>
      <dgm:spPr/>
    </dgm:pt>
    <dgm:pt modelId="{065948EF-C0D5-490D-B3D2-50A9D280B886}" type="pres">
      <dgm:prSet presAssocID="{944657E0-D525-47EE-AEA5-49E894C5549B}" presName="connector1" presStyleLbl="sibTrans2D1" presStyleIdx="0" presStyleCnt="3"/>
      <dgm:spPr/>
    </dgm:pt>
    <dgm:pt modelId="{7A820067-1127-4A60-9EE3-6489FBD24461}" type="pres">
      <dgm:prSet presAssocID="{8F79391C-6788-4070-835F-14FEB82DA7C7}" presName="connector2" presStyleLbl="sibTrans2D1" presStyleIdx="1" presStyleCnt="3"/>
      <dgm:spPr/>
    </dgm:pt>
    <dgm:pt modelId="{DF1FE6AE-5E53-4557-BDA9-90DFE02C892A}" type="pres">
      <dgm:prSet presAssocID="{16E8C74D-CF8B-4752-A5F2-4AC5C626C4DD}" presName="connector3" presStyleLbl="sibTrans2D1" presStyleIdx="2" presStyleCnt="3"/>
      <dgm:spPr/>
    </dgm:pt>
  </dgm:ptLst>
  <dgm:cxnLst>
    <dgm:cxn modelId="{A27BE20A-CA66-4824-AEB8-C265989FA2FD}" type="presOf" srcId="{16E8C74D-CF8B-4752-A5F2-4AC5C626C4DD}" destId="{DF1FE6AE-5E53-4557-BDA9-90DFE02C892A}" srcOrd="0" destOrd="0" presId="urn:microsoft.com/office/officeart/2005/8/layout/gear1"/>
    <dgm:cxn modelId="{E7427415-A0C0-428A-8DC4-F23BABBFEA3E}" type="presOf" srcId="{B11E4903-A128-484B-8E7C-A10EF369752E}" destId="{07F02990-ED66-43EE-9EFD-1931BBBB5D87}" srcOrd="0" destOrd="0" presId="urn:microsoft.com/office/officeart/2005/8/layout/gear1"/>
    <dgm:cxn modelId="{F7FA641A-BCEF-4B2E-B14A-256895203E4F}" srcId="{58232368-D294-438B-AFDF-D3C5275B2AEE}" destId="{6158F3DD-242D-4630-8095-C33A41D08D7D}" srcOrd="1" destOrd="0" parTransId="{45C52F42-22EC-4571-9747-9DF6207CFD18}" sibTransId="{8F79391C-6788-4070-835F-14FEB82DA7C7}"/>
    <dgm:cxn modelId="{16DEFE44-83AA-49DB-AF5B-4C33776D3F96}" srcId="{58232368-D294-438B-AFDF-D3C5275B2AEE}" destId="{B11E4903-A128-484B-8E7C-A10EF369752E}" srcOrd="2" destOrd="0" parTransId="{63341F08-CC39-4880-A24E-0F8B9594765E}" sibTransId="{16E8C74D-CF8B-4752-A5F2-4AC5C626C4DD}"/>
    <dgm:cxn modelId="{675AF86D-A2B7-4CC8-96F9-8EDE22CE8982}" type="presOf" srcId="{7256AA06-B8D9-4519-A1E3-489474A1CBCF}" destId="{9CF26AF8-EEAB-4352-8CCA-87E798ABA029}" srcOrd="1" destOrd="0" presId="urn:microsoft.com/office/officeart/2005/8/layout/gear1"/>
    <dgm:cxn modelId="{3D6F1A6E-6388-4F54-93D3-9B642DC0A0A4}" type="presOf" srcId="{7256AA06-B8D9-4519-A1E3-489474A1CBCF}" destId="{5DFF7BA2-830D-4666-8FF7-611995170ECE}" srcOrd="2" destOrd="0" presId="urn:microsoft.com/office/officeart/2005/8/layout/gear1"/>
    <dgm:cxn modelId="{D99AD56E-FF07-4790-8F55-26C240D24673}" type="presOf" srcId="{6158F3DD-242D-4630-8095-C33A41D08D7D}" destId="{85010FC3-4297-4ADC-B636-BD78AB2F5791}" srcOrd="1" destOrd="0" presId="urn:microsoft.com/office/officeart/2005/8/layout/gear1"/>
    <dgm:cxn modelId="{30DBFD4E-E0EC-4DAC-B2D0-3B86A4FA6048}" type="presOf" srcId="{58232368-D294-438B-AFDF-D3C5275B2AEE}" destId="{A2AC3147-52FC-4295-8897-7EDF46D230BB}" srcOrd="0" destOrd="0" presId="urn:microsoft.com/office/officeart/2005/8/layout/gear1"/>
    <dgm:cxn modelId="{0D943D51-C28F-40F9-9E91-CD8CA560B1A0}" srcId="{58232368-D294-438B-AFDF-D3C5275B2AEE}" destId="{7256AA06-B8D9-4519-A1E3-489474A1CBCF}" srcOrd="0" destOrd="0" parTransId="{261028A1-539D-49A8-A1E7-EA93D18018ED}" sibTransId="{944657E0-D525-47EE-AEA5-49E894C5549B}"/>
    <dgm:cxn modelId="{433E2A74-FB4D-4FA4-9072-03C13CB1E368}" type="presOf" srcId="{6158F3DD-242D-4630-8095-C33A41D08D7D}" destId="{7CCE6B78-92CF-429F-A070-D59D518902D4}" srcOrd="2" destOrd="0" presId="urn:microsoft.com/office/officeart/2005/8/layout/gear1"/>
    <dgm:cxn modelId="{DB32BC79-867B-4916-88E1-A8CC19BE00F9}" type="presOf" srcId="{7256AA06-B8D9-4519-A1E3-489474A1CBCF}" destId="{91AA03B0-3A6E-490D-BC71-03C918954F8A}" srcOrd="0" destOrd="0" presId="urn:microsoft.com/office/officeart/2005/8/layout/gear1"/>
    <dgm:cxn modelId="{043BE0B5-95B5-4D47-A412-5E907D7BBFBD}" type="presOf" srcId="{B11E4903-A128-484B-8E7C-A10EF369752E}" destId="{46C60555-3B71-4705-8D2D-3F454F97B9D8}" srcOrd="2" destOrd="0" presId="urn:microsoft.com/office/officeart/2005/8/layout/gear1"/>
    <dgm:cxn modelId="{5B0224C3-46E3-44CF-8CA8-F793D9CA8E7D}" type="presOf" srcId="{B11E4903-A128-484B-8E7C-A10EF369752E}" destId="{956080B9-1BB6-4A83-8516-15273DFA8A02}" srcOrd="1" destOrd="0" presId="urn:microsoft.com/office/officeart/2005/8/layout/gear1"/>
    <dgm:cxn modelId="{BA0B1CC8-C587-44DD-9CB3-FA99825F50FF}" type="presOf" srcId="{B11E4903-A128-484B-8E7C-A10EF369752E}" destId="{B78C0A28-38E0-431A-81FE-18A2E6EB4819}" srcOrd="3" destOrd="0" presId="urn:microsoft.com/office/officeart/2005/8/layout/gear1"/>
    <dgm:cxn modelId="{CF99CAF4-D568-4294-BA3B-4D01FB5D2876}" type="presOf" srcId="{944657E0-D525-47EE-AEA5-49E894C5549B}" destId="{065948EF-C0D5-490D-B3D2-50A9D280B886}" srcOrd="0" destOrd="0" presId="urn:microsoft.com/office/officeart/2005/8/layout/gear1"/>
    <dgm:cxn modelId="{2912D7F6-399C-4AE1-B308-8005AD162B71}" type="presOf" srcId="{6158F3DD-242D-4630-8095-C33A41D08D7D}" destId="{EB148D25-57CA-4DB9-AF84-89B4B3E17A18}" srcOrd="0" destOrd="0" presId="urn:microsoft.com/office/officeart/2005/8/layout/gear1"/>
    <dgm:cxn modelId="{E428DCF7-D9B9-4C75-9986-E93E971258B2}" type="presOf" srcId="{8F79391C-6788-4070-835F-14FEB82DA7C7}" destId="{7A820067-1127-4A60-9EE3-6489FBD24461}" srcOrd="0" destOrd="0" presId="urn:microsoft.com/office/officeart/2005/8/layout/gear1"/>
    <dgm:cxn modelId="{14DD89E6-B19E-4D7E-BC8B-C41AECF302F8}" type="presParOf" srcId="{A2AC3147-52FC-4295-8897-7EDF46D230BB}" destId="{91AA03B0-3A6E-490D-BC71-03C918954F8A}" srcOrd="0" destOrd="0" presId="urn:microsoft.com/office/officeart/2005/8/layout/gear1"/>
    <dgm:cxn modelId="{4DB9808A-B1CC-4A95-89D4-6A6B2ECD401D}" type="presParOf" srcId="{A2AC3147-52FC-4295-8897-7EDF46D230BB}" destId="{9CF26AF8-EEAB-4352-8CCA-87E798ABA029}" srcOrd="1" destOrd="0" presId="urn:microsoft.com/office/officeart/2005/8/layout/gear1"/>
    <dgm:cxn modelId="{FB037AF6-30DA-471B-8625-17873BC362CC}" type="presParOf" srcId="{A2AC3147-52FC-4295-8897-7EDF46D230BB}" destId="{5DFF7BA2-830D-4666-8FF7-611995170ECE}" srcOrd="2" destOrd="0" presId="urn:microsoft.com/office/officeart/2005/8/layout/gear1"/>
    <dgm:cxn modelId="{AF0C118A-A897-4346-AB04-AB3EE5D0AD01}" type="presParOf" srcId="{A2AC3147-52FC-4295-8897-7EDF46D230BB}" destId="{EB148D25-57CA-4DB9-AF84-89B4B3E17A18}" srcOrd="3" destOrd="0" presId="urn:microsoft.com/office/officeart/2005/8/layout/gear1"/>
    <dgm:cxn modelId="{6414E623-8A6C-4106-ADC5-35A765A7FDE8}" type="presParOf" srcId="{A2AC3147-52FC-4295-8897-7EDF46D230BB}" destId="{85010FC3-4297-4ADC-B636-BD78AB2F5791}" srcOrd="4" destOrd="0" presId="urn:microsoft.com/office/officeart/2005/8/layout/gear1"/>
    <dgm:cxn modelId="{9D79EB6F-C4C7-40B4-9BF1-14FDF17D8748}" type="presParOf" srcId="{A2AC3147-52FC-4295-8897-7EDF46D230BB}" destId="{7CCE6B78-92CF-429F-A070-D59D518902D4}" srcOrd="5" destOrd="0" presId="urn:microsoft.com/office/officeart/2005/8/layout/gear1"/>
    <dgm:cxn modelId="{F7EC7EBF-B93C-4F83-A7D2-F3D7C47AE10E}" type="presParOf" srcId="{A2AC3147-52FC-4295-8897-7EDF46D230BB}" destId="{07F02990-ED66-43EE-9EFD-1931BBBB5D87}" srcOrd="6" destOrd="0" presId="urn:microsoft.com/office/officeart/2005/8/layout/gear1"/>
    <dgm:cxn modelId="{8155D29C-6915-455D-AAF7-BDD234288A8B}" type="presParOf" srcId="{A2AC3147-52FC-4295-8897-7EDF46D230BB}" destId="{956080B9-1BB6-4A83-8516-15273DFA8A02}" srcOrd="7" destOrd="0" presId="urn:microsoft.com/office/officeart/2005/8/layout/gear1"/>
    <dgm:cxn modelId="{5EDDB622-482F-4EFA-87D1-EB80B11F4A12}" type="presParOf" srcId="{A2AC3147-52FC-4295-8897-7EDF46D230BB}" destId="{46C60555-3B71-4705-8D2D-3F454F97B9D8}" srcOrd="8" destOrd="0" presId="urn:microsoft.com/office/officeart/2005/8/layout/gear1"/>
    <dgm:cxn modelId="{4B1327DE-02DE-4D5A-AF00-9445DA3D5751}" type="presParOf" srcId="{A2AC3147-52FC-4295-8897-7EDF46D230BB}" destId="{B78C0A28-38E0-431A-81FE-18A2E6EB4819}" srcOrd="9" destOrd="0" presId="urn:microsoft.com/office/officeart/2005/8/layout/gear1"/>
    <dgm:cxn modelId="{73AD7D42-2789-46EA-BD55-AE260F54AE28}" type="presParOf" srcId="{A2AC3147-52FC-4295-8897-7EDF46D230BB}" destId="{065948EF-C0D5-490D-B3D2-50A9D280B886}" srcOrd="10" destOrd="0" presId="urn:microsoft.com/office/officeart/2005/8/layout/gear1"/>
    <dgm:cxn modelId="{C8885D77-F8C8-4234-8C0E-B1BCCEC8A474}" type="presParOf" srcId="{A2AC3147-52FC-4295-8897-7EDF46D230BB}" destId="{7A820067-1127-4A60-9EE3-6489FBD24461}" srcOrd="11" destOrd="0" presId="urn:microsoft.com/office/officeart/2005/8/layout/gear1"/>
    <dgm:cxn modelId="{251B8C26-48EB-4065-AEA4-2C145304B327}" type="presParOf" srcId="{A2AC3147-52FC-4295-8897-7EDF46D230BB}" destId="{DF1FE6AE-5E53-4557-BDA9-90DFE02C892A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AA03B0-3A6E-490D-BC71-03C918954F8A}">
      <dsp:nvSpPr>
        <dsp:cNvPr id="0" name=""/>
        <dsp:cNvSpPr/>
      </dsp:nvSpPr>
      <dsp:spPr>
        <a:xfrm>
          <a:off x="2844800" y="1828800"/>
          <a:ext cx="2235200" cy="2235200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900" kern="1200" dirty="0"/>
            <a:t>【</a:t>
          </a:r>
          <a:r>
            <a:rPr kumimoji="1" lang="ja-JP" altLang="en-US" sz="1900" kern="1200" dirty="0"/>
            <a:t>システム</a:t>
          </a:r>
          <a:endParaRPr kumimoji="1" lang="en-US" altLang="ja-JP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900" kern="1200" dirty="0"/>
            <a:t>の全体図</a:t>
          </a:r>
          <a:r>
            <a:rPr kumimoji="1" lang="en-US" altLang="ja-JP" sz="1900" kern="1200" dirty="0"/>
            <a:t>】</a:t>
          </a:r>
          <a:endParaRPr kumimoji="1" lang="ja-JP" altLang="en-US" sz="1900" kern="1200" dirty="0"/>
        </a:p>
      </dsp:txBody>
      <dsp:txXfrm>
        <a:off x="3294175" y="2352385"/>
        <a:ext cx="1336450" cy="1148939"/>
      </dsp:txXfrm>
    </dsp:sp>
    <dsp:sp modelId="{EB148D25-57CA-4DB9-AF84-89B4B3E17A18}">
      <dsp:nvSpPr>
        <dsp:cNvPr id="0" name=""/>
        <dsp:cNvSpPr/>
      </dsp:nvSpPr>
      <dsp:spPr>
        <a:xfrm>
          <a:off x="1544320" y="1300480"/>
          <a:ext cx="1625600" cy="1625600"/>
        </a:xfrm>
        <a:prstGeom prst="gear6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900" kern="1200" dirty="0"/>
            <a:t>【</a:t>
          </a:r>
          <a:r>
            <a:rPr kumimoji="1" lang="ja-JP" altLang="en-US" sz="1900" kern="1200" dirty="0"/>
            <a:t>構成要素</a:t>
          </a:r>
          <a:r>
            <a:rPr kumimoji="1" lang="en-US" altLang="ja-JP" sz="1900" kern="1200" dirty="0"/>
            <a:t>】</a:t>
          </a:r>
          <a:endParaRPr kumimoji="1" lang="ja-JP" altLang="en-US" sz="1900" kern="1200" dirty="0"/>
        </a:p>
      </dsp:txBody>
      <dsp:txXfrm>
        <a:off x="1953570" y="1712203"/>
        <a:ext cx="807100" cy="802154"/>
      </dsp:txXfrm>
    </dsp:sp>
    <dsp:sp modelId="{07F02990-ED66-43EE-9EFD-1931BBBB5D87}">
      <dsp:nvSpPr>
        <dsp:cNvPr id="0" name=""/>
        <dsp:cNvSpPr/>
      </dsp:nvSpPr>
      <dsp:spPr>
        <a:xfrm rot="20700000">
          <a:off x="2454821" y="178981"/>
          <a:ext cx="1592756" cy="1592756"/>
        </a:xfrm>
        <a:prstGeom prst="gear6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900" kern="1200" dirty="0"/>
            <a:t>【</a:t>
          </a:r>
          <a:r>
            <a:rPr kumimoji="1" lang="ja-JP" altLang="en-US" sz="1900" kern="1200" dirty="0"/>
            <a:t>構成要素</a:t>
          </a:r>
          <a:r>
            <a:rPr kumimoji="1" lang="en-US" altLang="ja-JP" sz="1900" kern="1200" dirty="0"/>
            <a:t>】</a:t>
          </a:r>
          <a:endParaRPr kumimoji="1" lang="ja-JP" altLang="en-US" sz="1900" kern="1200" dirty="0"/>
        </a:p>
      </dsp:txBody>
      <dsp:txXfrm rot="-20700000">
        <a:off x="2804160" y="528320"/>
        <a:ext cx="894080" cy="894080"/>
      </dsp:txXfrm>
    </dsp:sp>
    <dsp:sp modelId="{065948EF-C0D5-490D-B3D2-50A9D280B886}">
      <dsp:nvSpPr>
        <dsp:cNvPr id="0" name=""/>
        <dsp:cNvSpPr/>
      </dsp:nvSpPr>
      <dsp:spPr>
        <a:xfrm>
          <a:off x="2671505" y="1492320"/>
          <a:ext cx="2861056" cy="2861056"/>
        </a:xfrm>
        <a:prstGeom prst="circularArrow">
          <a:avLst>
            <a:gd name="adj1" fmla="val 4687"/>
            <a:gd name="adj2" fmla="val 299029"/>
            <a:gd name="adj3" fmla="val 2513083"/>
            <a:gd name="adj4" fmla="val 15867933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820067-1127-4A60-9EE3-6489FBD24461}">
      <dsp:nvSpPr>
        <dsp:cNvPr id="0" name=""/>
        <dsp:cNvSpPr/>
      </dsp:nvSpPr>
      <dsp:spPr>
        <a:xfrm>
          <a:off x="1256429" y="941355"/>
          <a:ext cx="2078736" cy="207873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1FE6AE-5E53-4557-BDA9-90DFE02C892A}">
      <dsp:nvSpPr>
        <dsp:cNvPr id="0" name=""/>
        <dsp:cNvSpPr/>
      </dsp:nvSpPr>
      <dsp:spPr>
        <a:xfrm>
          <a:off x="2086400" y="-169332"/>
          <a:ext cx="2241296" cy="22412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F82CF-A387-49D3-95B4-0250688B87F2}" type="datetimeFigureOut">
              <a:rPr kumimoji="1" lang="ja-JP" altLang="en-US" smtClean="0"/>
              <a:t>2018/4/19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91A291-7307-4E39-BFEE-9EA0E3412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145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2075-B282-4F6A-A06A-A9220B3D9AA1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5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2075-B282-4F6A-A06A-A9220B3D9AA1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544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B1A48B-1F7B-4032-98CB-B37CB6B4E6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262D726-E0A4-408C-9E6C-B2DD5AB714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マスター字幕の書式設定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737F90-0DDF-467E-AA35-17F36FA52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B990-DB67-449A-B2DA-019302F44860}" type="datetimeFigureOut">
              <a:rPr kumimoji="1" lang="ja-JP" altLang="en-US" smtClean="0"/>
              <a:t>2018/4/19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B1E730-DE8B-4489-99DE-5E354AAEC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9223E5-39A2-4564-8201-F34778E94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E0E-3228-4451-BC93-7D15E18D1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3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6603B8-A384-42D5-A8C1-E4949D944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A8A765D-08BD-461A-80D4-0E71C79BC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452165-BAC3-401F-AFFA-8E4124EF1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B990-DB67-449A-B2DA-019302F44860}" type="datetimeFigureOut">
              <a:rPr kumimoji="1" lang="ja-JP" altLang="en-US" smtClean="0"/>
              <a:t>2018/4/19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6773AA-8738-4812-9D9D-9762ED9B1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602702-EEBE-4994-AFBE-8AA76FE83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E0E-3228-4451-BC93-7D15E18D1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60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8F2F7F7-1D22-4B48-A86C-A2B7E717EB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517B771-1766-4F78-B06C-782ACB0C41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9759D9-39A0-4B45-A14D-324E326B6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B990-DB67-449A-B2DA-019302F44860}" type="datetimeFigureOut">
              <a:rPr kumimoji="1" lang="ja-JP" altLang="en-US" smtClean="0"/>
              <a:t>2018/4/19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66544D-A244-4135-B994-D324C5A76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EF40A0-4252-4C93-BFE6-0743C314B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E0E-3228-4451-BC93-7D15E18D1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46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B390D8-74F9-4C62-B8A0-E108F2CD2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9534F7-5589-4AE2-879C-3E470467F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46A14F-6CDF-41A0-9593-E67CFE723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B990-DB67-449A-B2DA-019302F44860}" type="datetimeFigureOut">
              <a:rPr kumimoji="1" lang="ja-JP" altLang="en-US" smtClean="0"/>
              <a:t>2018/4/19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19541C-5B70-4D25-B573-8BBFADDBD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71EA62-25B5-4C9C-926C-0A2946C3C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E0E-3228-4451-BC93-7D15E18D1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6E81D1-908D-41DD-A5DD-C7F42C475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94C99DA-6909-402F-BDC8-A4802B663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9B546B-6E61-4CEF-9DDE-49AB501CB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B990-DB67-449A-B2DA-019302F44860}" type="datetimeFigureOut">
              <a:rPr kumimoji="1" lang="ja-JP" altLang="en-US" smtClean="0"/>
              <a:t>2018/4/19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156F45-653E-4146-814D-DA6F00D9A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8CE93D-A6DF-433C-A752-3529765D7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E0E-3228-4451-BC93-7D15E18D1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43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A73854-5BC2-483C-A942-1596DA913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C91567-D876-4524-8382-6F50661F0A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E9EE6AF-84A7-420D-BE0E-EDC651AA8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A02D52-63A1-4639-A9BD-EFCA83DC9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B990-DB67-449A-B2DA-019302F44860}" type="datetimeFigureOut">
              <a:rPr kumimoji="1" lang="ja-JP" altLang="en-US" smtClean="0"/>
              <a:t>2018/4/19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FFB291-36E4-4A00-95CD-85EF5005F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A2F7B74-A4FD-4D04-97B2-409103845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E0E-3228-4451-BC93-7D15E18D1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332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310B65-6BDD-45CE-90C9-6BF1AAE1D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7A7224C-1BFD-4769-AFDA-D125808A2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144DC64-9903-4ACE-83A8-FE07D1AC4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3D30BC0-4D10-4CB2-9CEF-B319C4C7B0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D84AC54-F136-49B0-A7DA-D4976402E5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8F45F47-4565-4684-ADA9-0FD272C96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B990-DB67-449A-B2DA-019302F44860}" type="datetimeFigureOut">
              <a:rPr kumimoji="1" lang="ja-JP" altLang="en-US" smtClean="0"/>
              <a:t>2018/4/19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2A646B-E4C4-44ED-B26E-8FBBBC214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1754775-633C-4AFB-9279-772978624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E0E-3228-4451-BC93-7D15E18D1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20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5654D0-14A6-47ED-A9CF-55E975776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A4B5851-968A-4F55-BDD0-B9BED4D09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B990-DB67-449A-B2DA-019302F44860}" type="datetimeFigureOut">
              <a:rPr kumimoji="1" lang="ja-JP" altLang="en-US" smtClean="0"/>
              <a:t>2018/4/19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6526449-9BDF-4AD8-B25E-3CB3B02C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834EFF0-6B7E-44E1-8C10-6486A9D77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E0E-3228-4451-BC93-7D15E18D1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447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A4A3AB4-1DF6-41F1-9E06-838D6E432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B990-DB67-449A-B2DA-019302F44860}" type="datetimeFigureOut">
              <a:rPr kumimoji="1" lang="ja-JP" altLang="en-US" smtClean="0"/>
              <a:t>2018/4/19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84BAA26-1603-4633-A758-854E0CE43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487F9C7-B477-4312-99D3-F17147C4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E0E-3228-4451-BC93-7D15E18D1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104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BEE7C-45B3-485E-AE2F-A69489E58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241B59-3EF9-4BA8-BCD7-28BE6D34B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B80040E-A8AB-4E5B-843C-1071EF7C3F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A3D3BC-2AA2-4EE9-ABE5-E7F25ECC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B990-DB67-449A-B2DA-019302F44860}" type="datetimeFigureOut">
              <a:rPr kumimoji="1" lang="ja-JP" altLang="en-US" smtClean="0"/>
              <a:t>2018/4/19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F43D8E-FF22-4247-A01F-D6BDAF6F8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65592A-C006-4970-96C4-46FDBBA90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E0E-3228-4451-BC93-7D15E18D1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4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4455EA-2648-4E93-A0E6-1AC7414CC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FFB4FB4-BA09-47FD-BA5D-85B25227AD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4107A0-DEE0-46A1-8C61-4F93752DA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A8B44B-48E5-42BD-9ABD-7964588BA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B990-DB67-449A-B2DA-019302F44860}" type="datetimeFigureOut">
              <a:rPr kumimoji="1" lang="ja-JP" altLang="en-US" smtClean="0"/>
              <a:t>2018/4/19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E1BB8F-2F35-42DC-95B2-EB041BB13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10952CF-599B-4DA0-B974-002FB9F37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E0E-3228-4451-BC93-7D15E18D1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50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C7ADC1F-A8E5-4D71-8006-ECFD23235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1E140DD-818B-4F8A-941B-09CF4A436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CBE499-0CE9-4EAD-9AE6-F442B2AC5C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4B990-DB67-449A-B2DA-019302F44860}" type="datetimeFigureOut">
              <a:rPr kumimoji="1" lang="ja-JP" altLang="en-US" smtClean="0"/>
              <a:t>2018/4/19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E15FE7-9840-4E85-9F49-92E15A3CB0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C2DAA0-493A-4A13-9346-41F1F22F51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44E0E-3228-4451-BC93-7D15E18D1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432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91BEA7-A3CB-49EE-8F8A-85E9AA257F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情報システム名</a:t>
            </a:r>
            <a:r>
              <a:rPr kumimoji="1" lang="en-US" altLang="ja-JP" dirty="0"/>
              <a:t>】</a:t>
            </a:r>
            <a:br>
              <a:rPr kumimoji="1" lang="en-US" altLang="ja-JP" dirty="0"/>
            </a:br>
            <a:r>
              <a:rPr lang="en-US" altLang="ja-JP" sz="2800" dirty="0"/>
              <a:t>【</a:t>
            </a:r>
            <a:r>
              <a:rPr lang="ja-JP" altLang="en-US" sz="2800" dirty="0"/>
              <a:t>サブタイトル（キャッチフレーズ）</a:t>
            </a:r>
            <a:r>
              <a:rPr lang="en-US" altLang="ja-JP" sz="2800" dirty="0"/>
              <a:t>】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00969F1-7AC8-45DF-9DEA-0178F9C92B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発表者情報</a:t>
            </a:r>
            <a:r>
              <a:rPr kumimoji="1" lang="en-US" altLang="ja-JP" dirty="0"/>
              <a:t>】</a:t>
            </a:r>
          </a:p>
          <a:p>
            <a:r>
              <a:rPr kumimoji="1" lang="ja-JP" altLang="en-US" dirty="0"/>
              <a:t>（学部 学科 学年 クラス 学生番号）</a:t>
            </a:r>
            <a:endParaRPr kumimoji="1" lang="en-US" altLang="ja-JP" dirty="0"/>
          </a:p>
          <a:p>
            <a:r>
              <a:rPr kumimoji="1" lang="ja-JP" altLang="en-US" dirty="0"/>
              <a:t>（氏名）</a:t>
            </a:r>
            <a:endParaRPr kumimoji="1" lang="en-US" altLang="ja-JP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AD48F54-06FC-4DE8-88D5-739EC18CD0E6}"/>
              </a:ext>
            </a:extLst>
          </p:cNvPr>
          <p:cNvSpPr txBox="1"/>
          <p:nvPr/>
        </p:nvSpPr>
        <p:spPr>
          <a:xfrm>
            <a:off x="2209800" y="404665"/>
            <a:ext cx="36471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情報システム論　ケーススタディ</a:t>
            </a:r>
            <a:endParaRPr lang="en-US" altLang="ja-JP" dirty="0"/>
          </a:p>
          <a:p>
            <a:r>
              <a:rPr lang="ja-JP" altLang="en-US" dirty="0"/>
              <a:t>○○分野の情報システム</a:t>
            </a:r>
          </a:p>
        </p:txBody>
      </p:sp>
    </p:spTree>
    <p:extLst>
      <p:ext uri="{BB962C8B-B14F-4D97-AF65-F5344CB8AC3E}">
        <p14:creationId xmlns:p14="http://schemas.microsoft.com/office/powerpoint/2010/main" val="2731856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0F84C019-8579-4B40-8DF7-3CDB94ACE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933680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/>
              <a:t>システムの目的（何をするものか）</a:t>
            </a:r>
            <a:endParaRPr kumimoji="1" lang="en-US" altLang="ja-JP" dirty="0"/>
          </a:p>
          <a:p>
            <a:r>
              <a:rPr kumimoji="1" lang="ja-JP" altLang="en-US" dirty="0"/>
              <a:t>情報の送り手と受け手（開発主体）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CD72287-224F-4E05-8C86-6A599FDB2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概要</a:t>
            </a:r>
          </a:p>
        </p:txBody>
      </p:sp>
      <p:graphicFrame>
        <p:nvGraphicFramePr>
          <p:cNvPr id="4" name="図表 3">
            <a:extLst>
              <a:ext uri="{FF2B5EF4-FFF2-40B4-BE49-F238E27FC236}">
                <a16:creationId xmlns:a16="http://schemas.microsoft.com/office/drawing/2014/main" id="{102C4CB9-D2AB-4765-885A-77E93823E36E}"/>
              </a:ext>
            </a:extLst>
          </p:cNvPr>
          <p:cNvGraphicFramePr/>
          <p:nvPr/>
        </p:nvGraphicFramePr>
        <p:xfrm>
          <a:off x="2927648" y="231541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5308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92BC63E-23A3-4D8E-9671-CE009877C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XXXX</a:t>
            </a:r>
            <a:r>
              <a:rPr kumimoji="1" lang="ja-JP" altLang="en-US" dirty="0"/>
              <a:t>年</a:t>
            </a:r>
            <a:r>
              <a:rPr lang="en-US" altLang="ja-JP" dirty="0"/>
              <a:t>YY</a:t>
            </a:r>
            <a:r>
              <a:rPr lang="ja-JP" altLang="en-US" dirty="0"/>
              <a:t>月</a:t>
            </a:r>
            <a:r>
              <a:rPr kumimoji="1" lang="ja-JP" altLang="en-US" dirty="0"/>
              <a:t>　開発の計画・構想を立案</a:t>
            </a:r>
            <a:endParaRPr kumimoji="1" lang="en-US" altLang="ja-JP" dirty="0"/>
          </a:p>
          <a:p>
            <a:r>
              <a:rPr lang="en-US" altLang="ja-JP" dirty="0"/>
              <a:t>XXXX</a:t>
            </a:r>
            <a:r>
              <a:rPr lang="ja-JP" altLang="en-US" dirty="0"/>
              <a:t>年</a:t>
            </a:r>
            <a:r>
              <a:rPr lang="en-US" altLang="ja-JP" dirty="0"/>
              <a:t>YY</a:t>
            </a:r>
            <a:r>
              <a:rPr lang="ja-JP" altLang="en-US" dirty="0"/>
              <a:t>月　最初の○○システムを開発、運用開始</a:t>
            </a:r>
            <a:endParaRPr lang="en-US" altLang="ja-JP" dirty="0"/>
          </a:p>
          <a:p>
            <a:r>
              <a:rPr lang="en-US" altLang="ja-JP" dirty="0"/>
              <a:t>XXXX</a:t>
            </a:r>
            <a:r>
              <a:rPr lang="ja-JP" altLang="en-US" dirty="0"/>
              <a:t>年</a:t>
            </a:r>
            <a:r>
              <a:rPr lang="en-US" altLang="ja-JP" dirty="0"/>
              <a:t>YY</a:t>
            </a:r>
            <a:r>
              <a:rPr lang="ja-JP" altLang="en-US" dirty="0"/>
              <a:t>月　</a:t>
            </a:r>
            <a:r>
              <a:rPr lang="en-US" altLang="ja-JP" dirty="0"/>
              <a:t>××</a:t>
            </a:r>
            <a:r>
              <a:rPr lang="ja-JP" altLang="en-US" dirty="0"/>
              <a:t>について改良、△△の範囲を拡大 とか</a:t>
            </a:r>
            <a:endParaRPr lang="en-US" altLang="ja-JP" dirty="0"/>
          </a:p>
          <a:p>
            <a:r>
              <a:rPr lang="ja-JP" altLang="en-US" dirty="0"/>
              <a:t>現在（</a:t>
            </a:r>
            <a:r>
              <a:rPr lang="en-US" altLang="ja-JP" dirty="0"/>
              <a:t> XXXX</a:t>
            </a:r>
            <a:r>
              <a:rPr lang="ja-JP" altLang="en-US" dirty="0"/>
              <a:t>年</a:t>
            </a:r>
            <a:r>
              <a:rPr lang="en-US" altLang="ja-JP" dirty="0"/>
              <a:t>YY</a:t>
            </a:r>
            <a:r>
              <a:rPr lang="ja-JP" altLang="en-US" dirty="0"/>
              <a:t>月）に至る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DCDD1E90-3FAC-45ED-85F7-1610A0CDE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開発の経緯・歴史</a:t>
            </a:r>
          </a:p>
        </p:txBody>
      </p:sp>
    </p:spTree>
    <p:extLst>
      <p:ext uri="{BB962C8B-B14F-4D97-AF65-F5344CB8AC3E}">
        <p14:creationId xmlns:p14="http://schemas.microsoft.com/office/powerpoint/2010/main" val="2925801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FE3209B-6FDC-4F56-B2FC-95A2FC3EE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収集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【</a:t>
            </a:r>
            <a:r>
              <a:rPr kumimoji="1" lang="ja-JP" altLang="en-US" dirty="0"/>
              <a:t>全体図と対応づけて、具体的に。以下も同じ</a:t>
            </a:r>
            <a:r>
              <a:rPr kumimoji="1" lang="en-US" altLang="ja-JP" dirty="0"/>
              <a:t>】</a:t>
            </a:r>
          </a:p>
          <a:p>
            <a:r>
              <a:rPr kumimoji="1" lang="ja-JP" altLang="en-US" dirty="0"/>
              <a:t>蓄積</a:t>
            </a:r>
            <a:endParaRPr kumimoji="1" lang="en-US" altLang="ja-JP" dirty="0"/>
          </a:p>
          <a:p>
            <a:r>
              <a:rPr kumimoji="1" lang="ja-JP" altLang="en-US" dirty="0"/>
              <a:t>処理</a:t>
            </a:r>
            <a:endParaRPr lang="en-US" altLang="ja-JP" dirty="0"/>
          </a:p>
          <a:p>
            <a:r>
              <a:rPr kumimoji="1" lang="ja-JP" altLang="en-US" dirty="0"/>
              <a:t>伝達</a:t>
            </a:r>
            <a:endParaRPr kumimoji="1" lang="en-US" altLang="ja-JP" dirty="0"/>
          </a:p>
          <a:p>
            <a:r>
              <a:rPr kumimoji="1" lang="ja-JP" altLang="en-US" dirty="0"/>
              <a:t>提供・利用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77A8EEC-B44D-4780-AF5F-78D128B38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情報システムの流れ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0086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298F3812-69A8-4D49-943D-79C609B94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特長（システムの売り）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A</a:t>
            </a:r>
          </a:p>
          <a:p>
            <a:pPr lvl="1"/>
            <a:r>
              <a:rPr lang="en-US" altLang="ja-JP" dirty="0"/>
              <a:t>B</a:t>
            </a:r>
          </a:p>
          <a:p>
            <a:pPr lvl="1"/>
            <a:r>
              <a:rPr kumimoji="1" lang="en-US" altLang="ja-JP" dirty="0"/>
              <a:t>C</a:t>
            </a:r>
            <a:endParaRPr lang="en-US" altLang="ja-JP" dirty="0"/>
          </a:p>
          <a:p>
            <a:r>
              <a:rPr kumimoji="1" lang="ja-JP" altLang="en-US" dirty="0"/>
              <a:t>問題点（今後解決すべき課題）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1</a:t>
            </a:r>
          </a:p>
          <a:p>
            <a:pPr lvl="1"/>
            <a:r>
              <a:rPr kumimoji="1" lang="en-US" altLang="ja-JP" dirty="0"/>
              <a:t>2</a:t>
            </a:r>
          </a:p>
          <a:p>
            <a:pPr lvl="1"/>
            <a:r>
              <a:rPr kumimoji="1" lang="en-US" altLang="ja-JP" dirty="0"/>
              <a:t>3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A6CA01BF-719D-4897-AD48-9D5C89D12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特長と問題点</a:t>
            </a:r>
          </a:p>
        </p:txBody>
      </p:sp>
    </p:spTree>
    <p:extLst>
      <p:ext uri="{BB962C8B-B14F-4D97-AF65-F5344CB8AC3E}">
        <p14:creationId xmlns:p14="http://schemas.microsoft.com/office/powerpoint/2010/main" val="3677855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92BC63E-23A3-4D8E-9671-CE009877C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このシステムについては発表者が一番よく知っているので、意外な点、便利な点などを「聴衆」への質問の形で</a:t>
            </a:r>
            <a:r>
              <a:rPr lang="en-US" altLang="ja-JP" dirty="0"/>
              <a:t>2</a:t>
            </a:r>
            <a:r>
              <a:rPr lang="ja-JP" altLang="en-US" dirty="0"/>
              <a:t>～</a:t>
            </a:r>
            <a:r>
              <a:rPr lang="en-US" altLang="ja-JP" dirty="0"/>
              <a:t>3</a:t>
            </a:r>
            <a:r>
              <a:rPr lang="ja-JP" altLang="en-US" dirty="0"/>
              <a:t>用意すると、おもしろい。</a:t>
            </a:r>
            <a:endParaRPr lang="en-US" altLang="ja-JP" dirty="0"/>
          </a:p>
          <a:p>
            <a:r>
              <a:rPr lang="ja-JP" altLang="en-US" dirty="0"/>
              <a:t>ここは通常のプレゼンと少し違う形式。</a:t>
            </a:r>
            <a:endParaRPr lang="en-US" altLang="ja-JP" dirty="0"/>
          </a:p>
          <a:p>
            <a:r>
              <a:rPr lang="ja-JP" altLang="en-US" dirty="0"/>
              <a:t>システムのアピールにもなり、ディスカッションの誘い水にもなるだろう。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DCDD1E90-3FAC-45ED-85F7-1610A0CDE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クラスのみんなへの質問（クイズ）</a:t>
            </a:r>
          </a:p>
        </p:txBody>
      </p:sp>
    </p:spTree>
    <p:extLst>
      <p:ext uri="{BB962C8B-B14F-4D97-AF65-F5344CB8AC3E}">
        <p14:creationId xmlns:p14="http://schemas.microsoft.com/office/powerpoint/2010/main" val="1386827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775C1C81-F223-42AE-BCB1-3E548FB2A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ja-JP" dirty="0"/>
              <a:t>みんなに書いてもらった</a:t>
            </a:r>
            <a:r>
              <a:rPr lang="ja-JP" altLang="en-US" dirty="0"/>
              <a:t>意見や</a:t>
            </a:r>
            <a:r>
              <a:rPr lang="ja-JP" altLang="ja-JP" dirty="0"/>
              <a:t>質問</a:t>
            </a:r>
            <a:r>
              <a:rPr lang="ja-JP" altLang="en-US" dirty="0"/>
              <a:t>（と答え）</a:t>
            </a:r>
            <a:r>
              <a:rPr lang="ja-JP" altLang="ja-JP" dirty="0"/>
              <a:t>を</a:t>
            </a:r>
            <a:r>
              <a:rPr lang="ja-JP" altLang="en-US" dirty="0"/>
              <a:t>まとめる</a:t>
            </a:r>
            <a:endParaRPr lang="en-US" altLang="ja-JP" dirty="0"/>
          </a:p>
          <a:p>
            <a:pPr lvl="1"/>
            <a:r>
              <a:rPr lang="ja-JP" altLang="en-US" dirty="0"/>
              <a:t>箇条書きでもよいが</a:t>
            </a:r>
            <a:endParaRPr lang="en-US" altLang="ja-JP" dirty="0"/>
          </a:p>
          <a:p>
            <a:pPr lvl="1"/>
            <a:r>
              <a:rPr lang="ja-JP" altLang="en-US" dirty="0"/>
              <a:t>テーマ別に短い文章として書くとなおよい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699D4675-7DE0-4E36-B5BD-49B72B744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クラス討論の記録</a:t>
            </a:r>
          </a:p>
        </p:txBody>
      </p:sp>
    </p:spTree>
    <p:extLst>
      <p:ext uri="{BB962C8B-B14F-4D97-AF65-F5344CB8AC3E}">
        <p14:creationId xmlns:p14="http://schemas.microsoft.com/office/powerpoint/2010/main" val="1304389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BA15CF3C-1AAE-4835-928B-123C927A0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写真や図</a:t>
            </a:r>
            <a:endParaRPr kumimoji="1" lang="en-US" altLang="ja-JP" dirty="0"/>
          </a:p>
          <a:p>
            <a:r>
              <a:rPr kumimoji="1" lang="ja-JP" altLang="en-US" dirty="0"/>
              <a:t>必要な解説を適当に増やしてもよい</a:t>
            </a:r>
            <a:endParaRPr kumimoji="1" lang="en-US" altLang="ja-JP" dirty="0"/>
          </a:p>
          <a:p>
            <a:r>
              <a:rPr lang="en-US" altLang="ja-JP" dirty="0"/>
              <a:t>15</a:t>
            </a:r>
            <a:r>
              <a:rPr lang="ja-JP" altLang="en-US" dirty="0"/>
              <a:t>分の発表</a:t>
            </a:r>
            <a:r>
              <a:rPr kumimoji="1" lang="ja-JP" altLang="en-US" dirty="0"/>
              <a:t>時間とバランスを取る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6D9D9E46-B237-44AF-BE6A-50B20EF2B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その他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3436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241</Words>
  <Application>Microsoft Office PowerPoint</Application>
  <PresentationFormat>ワイド画面</PresentationFormat>
  <Paragraphs>48</Paragraphs>
  <Slides>8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游ゴシック Light</vt:lpstr>
      <vt:lpstr>Arial</vt:lpstr>
      <vt:lpstr>Office テーマ</vt:lpstr>
      <vt:lpstr>【情報システム名】 【サブタイトル（キャッチフレーズ）】</vt:lpstr>
      <vt:lpstr>概要</vt:lpstr>
      <vt:lpstr>開発の経緯・歴史</vt:lpstr>
      <vt:lpstr>情報システムの流れ</vt:lpstr>
      <vt:lpstr>特長と問題点</vt:lpstr>
      <vt:lpstr>クラスのみんなへの質問（クイズ）</vt:lpstr>
      <vt:lpstr>クラス討論の記録</vt:lpstr>
      <vt:lpstr>【その他】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【情報システム名】 【サブタイトル（キャッチフレーズ）】</dc:title>
  <dc:creator>山之口洋</dc:creator>
  <cp:lastModifiedBy>山之口洋</cp:lastModifiedBy>
  <cp:revision>7</cp:revision>
  <dcterms:created xsi:type="dcterms:W3CDTF">2018-03-23T05:16:27Z</dcterms:created>
  <dcterms:modified xsi:type="dcterms:W3CDTF">2018-04-19T06:05:54Z</dcterms:modified>
</cp:coreProperties>
</file>