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54" r:id="rId1"/>
  </p:sldMasterIdLst>
  <p:sldIdLst>
    <p:sldId id="256" r:id="rId2"/>
    <p:sldId id="259" r:id="rId3"/>
    <p:sldId id="257" r:id="rId4"/>
    <p:sldId id="258"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22" d="100"/>
          <a:sy n="122" d="100"/>
        </p:scale>
        <p:origin x="102" y="2634"/>
      </p:cViewPr>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7320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840476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769491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smtClean="0"/>
              <a:t>‹#›</a:t>
            </a:fld>
            <a:endParaRPr lang="en-US" dirty="0"/>
          </a:p>
        </p:txBody>
      </p:sp>
    </p:spTree>
    <p:extLst>
      <p:ext uri="{BB962C8B-B14F-4D97-AF65-F5344CB8AC3E}">
        <p14:creationId xmlns:p14="http://schemas.microsoft.com/office/powerpoint/2010/main" val="6816311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0EBB0C4-6273-4C6E-B9BD-2EDC30F1CD52}" type="datetimeFigureOut">
              <a:rPr lang="en-US" smtClean="0"/>
              <a:t>7/8/2019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5894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smtClean="0"/>
              <a:t>7/8/2019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920793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9728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217920" y="2582334"/>
            <a:ext cx="4937760" cy="33782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smtClean="0"/>
              <a:t>7/8/2019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640548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smtClean="0"/>
              <a:t>7/8/2019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334720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smtClean="0"/>
              <a:t>7/8/2019</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571734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smtClean="0"/>
              <a:t>7/8/2019</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01120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9CAD897-D46E-4AD2-BD9B-49DD3E640873}" type="datetimeFigureOut">
              <a:rPr lang="en-US" smtClean="0"/>
              <a:t>7/8/2019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982087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smtClean="0"/>
              <a:t>7/8/2019</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6295139"/>
      </p:ext>
    </p:extLst>
  </p:cSld>
  <p:clrMap bg1="lt1" tx1="dk1" bg2="lt2" tx2="dk2" accent1="accent1" accent2="accent2" accent3="accent3" accent4="accent4" accent5="accent5" accent6="accent6" hlink="hlink" folHlink="folHlink"/>
  <p:sldLayoutIdLst>
    <p:sldLayoutId id="2147483855" r:id="rId1"/>
    <p:sldLayoutId id="2147483856" r:id="rId2"/>
    <p:sldLayoutId id="2147483857" r:id="rId3"/>
    <p:sldLayoutId id="2147483858" r:id="rId4"/>
    <p:sldLayoutId id="2147483859" r:id="rId5"/>
    <p:sldLayoutId id="2147483860" r:id="rId6"/>
    <p:sldLayoutId id="2147483861" r:id="rId7"/>
    <p:sldLayoutId id="2147483862" r:id="rId8"/>
    <p:sldLayoutId id="2147483863" r:id="rId9"/>
    <p:sldLayoutId id="2147483864" r:id="rId10"/>
    <p:sldLayoutId id="2147483865" r:id="rId11"/>
  </p:sldLayoutIdLst>
  <p:hf sldNum="0" hdr="0" ftr="0" dt="0"/>
  <p:txStyles>
    <p:titleStyle>
      <a:lvl1pPr algn="l" defTabSz="914400" rtl="0" eaLnBrk="1" latinLnBrk="0" hangingPunct="1">
        <a:lnSpc>
          <a:spcPct val="85000"/>
        </a:lnSpc>
        <a:spcBef>
          <a:spcPct val="0"/>
        </a:spcBef>
        <a:buNone/>
        <a:defRPr kumimoji="1"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kumimoji="1"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5400" dirty="0"/>
              <a:t>訪日外国人との付き合い方</a:t>
            </a:r>
            <a:br>
              <a:rPr kumimoji="1" lang="en-US" altLang="ja-JP" sz="5400" dirty="0"/>
            </a:br>
            <a:r>
              <a:rPr lang="ja-JP" altLang="en-US" sz="3200" dirty="0"/>
              <a:t>民泊事業の事例から</a:t>
            </a:r>
            <a:endParaRPr kumimoji="1" lang="ja-JP" altLang="en-US" sz="3200" dirty="0"/>
          </a:p>
        </p:txBody>
      </p:sp>
      <p:sp>
        <p:nvSpPr>
          <p:cNvPr id="3" name="サブタイトル 2"/>
          <p:cNvSpPr>
            <a:spLocks noGrp="1"/>
          </p:cNvSpPr>
          <p:nvPr>
            <p:ph type="subTitle" idx="1"/>
          </p:nvPr>
        </p:nvSpPr>
        <p:spPr/>
        <p:txBody>
          <a:bodyPr/>
          <a:lstStyle/>
          <a:p>
            <a:pPr algn="r"/>
            <a:r>
              <a:rPr kumimoji="1" lang="ja-JP" altLang="en-US" dirty="0"/>
              <a:t>農学部</a:t>
            </a:r>
            <a:r>
              <a:rPr kumimoji="1" lang="en-US" altLang="ja-JP" dirty="0"/>
              <a:t>××</a:t>
            </a:r>
            <a:r>
              <a:rPr kumimoji="1" lang="ja-JP" altLang="en-US"/>
              <a:t>学科　１年○組△番［学生番号］［氏名］</a:t>
            </a:r>
            <a:endParaRPr kumimoji="1" lang="ja-JP" altLang="en-US" dirty="0"/>
          </a:p>
        </p:txBody>
      </p:sp>
    </p:spTree>
    <p:extLst>
      <p:ext uri="{BB962C8B-B14F-4D97-AF65-F5344CB8AC3E}">
        <p14:creationId xmlns:p14="http://schemas.microsoft.com/office/powerpoint/2010/main" val="39797119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潤滑油</a:t>
            </a:r>
            <a:endParaRPr kumimoji="1" lang="ja-JP" altLang="en-US" dirty="0"/>
          </a:p>
        </p:txBody>
      </p:sp>
      <p:sp>
        <p:nvSpPr>
          <p:cNvPr id="3" name="コンテンツ プレースホルダー 2"/>
          <p:cNvSpPr>
            <a:spLocks noGrp="1"/>
          </p:cNvSpPr>
          <p:nvPr>
            <p:ph idx="1"/>
          </p:nvPr>
        </p:nvSpPr>
        <p:spPr/>
        <p:txBody>
          <a:bodyPr>
            <a:normAutofit/>
          </a:bodyPr>
          <a:lstStyle/>
          <a:p>
            <a:endParaRPr lang="en-US" altLang="ja-JP" sz="3200" dirty="0"/>
          </a:p>
          <a:p>
            <a:r>
              <a:rPr lang="ja-JP" altLang="en-US" sz="3200" dirty="0"/>
              <a:t>・仲介業者の存在を明確にし、その役割を大きくする。</a:t>
            </a:r>
            <a:endParaRPr lang="en-US" altLang="ja-JP" sz="3200" dirty="0"/>
          </a:p>
          <a:p>
            <a:r>
              <a:rPr lang="ja-JP" altLang="en-US" sz="3200" dirty="0"/>
              <a:t>　→相互理解を促す。</a:t>
            </a:r>
            <a:endParaRPr lang="en-US" altLang="ja-JP" sz="3200" dirty="0"/>
          </a:p>
          <a:p>
            <a:endParaRPr lang="en-US" altLang="ja-JP" sz="3200" dirty="0"/>
          </a:p>
          <a:p>
            <a:r>
              <a:rPr lang="ja-JP" altLang="en-US" sz="3200" dirty="0"/>
              <a:t>・既存の入居者への説明、新規入居者に対しては条件として民泊に使われている部屋だということの提示</a:t>
            </a:r>
            <a:endParaRPr lang="en-US" altLang="ja-JP" sz="3200" dirty="0"/>
          </a:p>
        </p:txBody>
      </p:sp>
    </p:spTree>
    <p:extLst>
      <p:ext uri="{BB962C8B-B14F-4D97-AF65-F5344CB8AC3E}">
        <p14:creationId xmlns:p14="http://schemas.microsoft.com/office/powerpoint/2010/main" val="930857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総括</a:t>
            </a:r>
          </a:p>
        </p:txBody>
      </p:sp>
      <p:sp>
        <p:nvSpPr>
          <p:cNvPr id="3" name="コンテンツ プレースホルダー 2"/>
          <p:cNvSpPr>
            <a:spLocks noGrp="1"/>
          </p:cNvSpPr>
          <p:nvPr>
            <p:ph idx="1"/>
          </p:nvPr>
        </p:nvSpPr>
        <p:spPr/>
        <p:txBody>
          <a:bodyPr>
            <a:normAutofit/>
          </a:bodyPr>
          <a:lstStyle/>
          <a:p>
            <a:endParaRPr kumimoji="1" lang="en-US" altLang="ja-JP" sz="3200" dirty="0"/>
          </a:p>
          <a:p>
            <a:r>
              <a:rPr lang="ja-JP" altLang="en-US" sz="3200" dirty="0"/>
              <a:t>・訪日外国人は増加の一途をたどり、今後も増加傾向は続くと思われる。</a:t>
            </a:r>
            <a:endParaRPr lang="en-US" altLang="ja-JP" sz="3200" dirty="0"/>
          </a:p>
          <a:p>
            <a:endParaRPr kumimoji="1" lang="en-US" altLang="ja-JP" sz="3200" dirty="0"/>
          </a:p>
          <a:p>
            <a:r>
              <a:rPr lang="ja-JP" altLang="en-US" sz="3200" dirty="0"/>
              <a:t>・そのための環境づくりが必要</a:t>
            </a:r>
            <a:endParaRPr kumimoji="1" lang="ja-JP" altLang="en-US" sz="3200" dirty="0"/>
          </a:p>
        </p:txBody>
      </p:sp>
    </p:spTree>
    <p:extLst>
      <p:ext uri="{BB962C8B-B14F-4D97-AF65-F5344CB8AC3E}">
        <p14:creationId xmlns:p14="http://schemas.microsoft.com/office/powerpoint/2010/main" val="4222162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pPr algn="r"/>
            <a:r>
              <a:rPr kumimoji="1" lang="ja-JP" altLang="en-US" sz="2800" dirty="0"/>
              <a:t>ご清聴ありがとうございました。</a:t>
            </a:r>
          </a:p>
        </p:txBody>
      </p:sp>
      <p:sp>
        <p:nvSpPr>
          <p:cNvPr id="3" name="サブタイトル 2"/>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4251642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主張</a:t>
            </a:r>
          </a:p>
        </p:txBody>
      </p:sp>
      <p:sp>
        <p:nvSpPr>
          <p:cNvPr id="3" name="コンテンツ プレースホルダー 2"/>
          <p:cNvSpPr>
            <a:spLocks noGrp="1"/>
          </p:cNvSpPr>
          <p:nvPr>
            <p:ph idx="1"/>
          </p:nvPr>
        </p:nvSpPr>
        <p:spPr/>
        <p:txBody>
          <a:bodyPr>
            <a:normAutofit/>
          </a:bodyPr>
          <a:lstStyle/>
          <a:p>
            <a:endParaRPr lang="en-US" altLang="ja-JP" sz="3200" dirty="0"/>
          </a:p>
          <a:p>
            <a:r>
              <a:rPr lang="ja-JP" altLang="en-US" sz="3200" dirty="0"/>
              <a:t>・訪日外国人が増加している現在、観光客との間の摩擦を軽減するには「相互理解」が必要！</a:t>
            </a:r>
            <a:endParaRPr lang="en-US" altLang="ja-JP" sz="3200" dirty="0"/>
          </a:p>
          <a:p>
            <a:endParaRPr kumimoji="1" lang="en-US" altLang="ja-JP" sz="3200" dirty="0"/>
          </a:p>
          <a:p>
            <a:r>
              <a:rPr lang="ja-JP" altLang="en-US" sz="3200" dirty="0"/>
              <a:t>・相互理解のための潤滑油が必要！</a:t>
            </a:r>
            <a:endParaRPr kumimoji="1" lang="ja-JP" altLang="en-US" sz="3200" dirty="0"/>
          </a:p>
        </p:txBody>
      </p:sp>
    </p:spTree>
    <p:extLst>
      <p:ext uri="{BB962C8B-B14F-4D97-AF65-F5344CB8AC3E}">
        <p14:creationId xmlns:p14="http://schemas.microsoft.com/office/powerpoint/2010/main" val="1991732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増加の一途をたどる訪日外国人</a:t>
            </a:r>
          </a:p>
        </p:txBody>
      </p:sp>
      <p:pic>
        <p:nvPicPr>
          <p:cNvPr id="5" name="コンテンツ プレースホルダー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6963" y="2217819"/>
            <a:ext cx="4938712" cy="3279613"/>
          </a:xfrm>
        </p:spPr>
      </p:pic>
      <p:sp>
        <p:nvSpPr>
          <p:cNvPr id="4" name="コンテンツ プレースホルダー 3"/>
          <p:cNvSpPr>
            <a:spLocks noGrp="1"/>
          </p:cNvSpPr>
          <p:nvPr>
            <p:ph sz="half" idx="2"/>
          </p:nvPr>
        </p:nvSpPr>
        <p:spPr/>
        <p:txBody>
          <a:bodyPr>
            <a:normAutofit lnSpcReduction="10000"/>
          </a:bodyPr>
          <a:lstStyle/>
          <a:p>
            <a:r>
              <a:rPr kumimoji="1" lang="ja-JP" altLang="en-US" sz="2400" dirty="0"/>
              <a:t>・訪日外国人の数は年々増加している。</a:t>
            </a:r>
            <a:endParaRPr kumimoji="1" lang="en-US" altLang="ja-JP" sz="2400" dirty="0"/>
          </a:p>
          <a:p>
            <a:r>
              <a:rPr lang="ja-JP" altLang="en-US" sz="2400" dirty="0"/>
              <a:t>・さらに</a:t>
            </a:r>
            <a:r>
              <a:rPr lang="en-US" altLang="ja-JP" sz="2400" dirty="0"/>
              <a:t>2020</a:t>
            </a:r>
            <a:r>
              <a:rPr lang="ja-JP" altLang="en-US" sz="2400" dirty="0"/>
              <a:t>年には東京オリンピックも開催される予定であり、大きな増加が見込まれる。</a:t>
            </a:r>
            <a:endParaRPr lang="en-US" altLang="ja-JP" sz="2400" dirty="0"/>
          </a:p>
          <a:p>
            <a:r>
              <a:rPr kumimoji="1" lang="ja-JP" altLang="en-US" sz="2400" dirty="0"/>
              <a:t>・そこで発生している問題点が「宿泊施設の圧倒的不足。</a:t>
            </a:r>
            <a:endParaRPr kumimoji="1" lang="en-US" altLang="ja-JP" sz="2400" dirty="0"/>
          </a:p>
          <a:p>
            <a:pPr algn="ctr"/>
            <a:r>
              <a:rPr lang="ja-JP" altLang="en-US" sz="3200" b="1" dirty="0">
                <a:effectLst>
                  <a:outerShdw blurRad="38100" dist="38100" dir="2700000" algn="tl">
                    <a:srgbClr val="000000">
                      <a:alpha val="43137"/>
                    </a:srgbClr>
                  </a:outerShdw>
                </a:effectLst>
              </a:rPr>
              <a:t>↓</a:t>
            </a:r>
            <a:endParaRPr lang="en-US" altLang="ja-JP" sz="3200" b="1" dirty="0">
              <a:effectLst>
                <a:outerShdw blurRad="38100" dist="38100" dir="2700000" algn="tl">
                  <a:srgbClr val="000000">
                    <a:alpha val="43137"/>
                  </a:srgbClr>
                </a:outerShdw>
              </a:effectLst>
            </a:endParaRPr>
          </a:p>
          <a:p>
            <a:pPr algn="ctr"/>
            <a:r>
              <a:rPr lang="ja-JP" altLang="en-US" sz="4000" b="1" i="1" u="sng" dirty="0"/>
              <a:t>民泊</a:t>
            </a:r>
            <a:r>
              <a:rPr lang="ja-JP" altLang="en-US" dirty="0"/>
              <a:t> </a:t>
            </a:r>
            <a:r>
              <a:rPr lang="ja-JP" altLang="en-US" sz="2400" dirty="0"/>
              <a:t>が今注目されている！</a:t>
            </a:r>
            <a:endParaRPr lang="en-US" altLang="ja-JP" sz="2400" dirty="0"/>
          </a:p>
        </p:txBody>
      </p:sp>
    </p:spTree>
    <p:extLst>
      <p:ext uri="{BB962C8B-B14F-4D97-AF65-F5344CB8AC3E}">
        <p14:creationId xmlns:p14="http://schemas.microsoft.com/office/powerpoint/2010/main" val="10540860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up)">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4">
                                            <p:txEl>
                                              <p:pRg st="3" end="3"/>
                                            </p:txEl>
                                          </p:spTgt>
                                        </p:tgtEl>
                                        <p:attrNameLst>
                                          <p:attrName>style.visibility</p:attrName>
                                        </p:attrNameLst>
                                      </p:cBhvr>
                                      <p:to>
                                        <p:strVal val="visible"/>
                                      </p:to>
                                    </p:set>
                                    <p:animEffect transition="in" filter="wipe(up)">
                                      <p:cBhvr>
                                        <p:cTn id="24" dur="500"/>
                                        <p:tgtEl>
                                          <p:spTgt spid="4">
                                            <p:txEl>
                                              <p:pRg st="3" end="3"/>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nodeType="clickEffect">
                                  <p:stCondLst>
                                    <p:cond delay="0"/>
                                  </p:stCondLst>
                                  <p:childTnLst>
                                    <p:set>
                                      <p:cBhvr>
                                        <p:cTn id="28" dur="1" fill="hold">
                                          <p:stCondLst>
                                            <p:cond delay="0"/>
                                          </p:stCondLst>
                                        </p:cTn>
                                        <p:tgtEl>
                                          <p:spTgt spid="4">
                                            <p:txEl>
                                              <p:pRg st="4" end="4"/>
                                            </p:txEl>
                                          </p:spTgt>
                                        </p:tgtEl>
                                        <p:attrNameLst>
                                          <p:attrName>style.visibility</p:attrName>
                                        </p:attrNameLst>
                                      </p:cBhvr>
                                      <p:to>
                                        <p:strVal val="visible"/>
                                      </p:to>
                                    </p:set>
                                    <p:animEffect transition="in" filter="wipe(left)">
                                      <p:cBhvr>
                                        <p:cTn id="29"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そもそも民泊とは？</a:t>
            </a:r>
          </a:p>
        </p:txBody>
      </p:sp>
      <p:sp>
        <p:nvSpPr>
          <p:cNvPr id="3" name="コンテンツ プレースホルダー 2"/>
          <p:cNvSpPr>
            <a:spLocks noGrp="1"/>
          </p:cNvSpPr>
          <p:nvPr>
            <p:ph idx="1"/>
          </p:nvPr>
        </p:nvSpPr>
        <p:spPr/>
        <p:txBody>
          <a:bodyPr>
            <a:normAutofit/>
          </a:bodyPr>
          <a:lstStyle/>
          <a:p>
            <a:endParaRPr kumimoji="1" lang="en-US" altLang="ja-JP" sz="3200" dirty="0"/>
          </a:p>
          <a:p>
            <a:endParaRPr kumimoji="1" lang="en-US" altLang="ja-JP" sz="3200" dirty="0"/>
          </a:p>
          <a:p>
            <a:pPr marL="0" indent="0">
              <a:buNone/>
            </a:pPr>
            <a:r>
              <a:rPr kumimoji="1" lang="ja-JP" altLang="en-US" sz="3200" dirty="0"/>
              <a:t>・既存の民家を宿泊施設として宿泊客用に貸し出すこと。</a:t>
            </a:r>
            <a:endParaRPr kumimoji="1" lang="en-US" altLang="ja-JP" sz="3200" dirty="0"/>
          </a:p>
          <a:p>
            <a:endParaRPr lang="en-US" altLang="ja-JP" sz="3200" dirty="0"/>
          </a:p>
          <a:p>
            <a:endParaRPr kumimoji="1" lang="ja-JP" altLang="en-US" sz="3200" dirty="0"/>
          </a:p>
        </p:txBody>
      </p:sp>
    </p:spTree>
    <p:extLst>
      <p:ext uri="{BB962C8B-B14F-4D97-AF65-F5344CB8AC3E}">
        <p14:creationId xmlns:p14="http://schemas.microsoft.com/office/powerpoint/2010/main" val="14709682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97280" y="4317692"/>
            <a:ext cx="10058400" cy="859616"/>
          </a:xfrm>
        </p:spPr>
        <p:txBody>
          <a:bodyPr/>
          <a:lstStyle/>
          <a:p>
            <a:r>
              <a:rPr kumimoji="1" lang="ja-JP" altLang="en-US" b="1" dirty="0"/>
              <a:t>→</a:t>
            </a:r>
            <a:r>
              <a:rPr kumimoji="1" lang="ja-JP" altLang="en-US" dirty="0"/>
              <a:t>都心でも増えてきている！</a:t>
            </a:r>
          </a:p>
        </p:txBody>
      </p:sp>
      <p:pic>
        <p:nvPicPr>
          <p:cNvPr id="5" name="コンテンツ プレースホルダー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097280" y="488276"/>
            <a:ext cx="4938712" cy="3704034"/>
          </a:xfrm>
        </p:spPr>
      </p:pic>
      <p:pic>
        <p:nvPicPr>
          <p:cNvPr id="6" name="コンテンツ プレースホルダー 5"/>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6228411" y="511492"/>
            <a:ext cx="5022782" cy="3680817"/>
          </a:xfrm>
        </p:spPr>
      </p:pic>
    </p:spTree>
    <p:extLst>
      <p:ext uri="{BB962C8B-B14F-4D97-AF65-F5344CB8AC3E}">
        <p14:creationId xmlns:p14="http://schemas.microsoft.com/office/powerpoint/2010/main" val="1428212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fade">
                                      <p:cBhvr>
                                        <p:cTn id="14" dur="1000"/>
                                        <p:tgtEl>
                                          <p:spTgt spid="6"/>
                                        </p:tgtEl>
                                      </p:cBhvr>
                                    </p:animEffect>
                                    <p:anim calcmode="lin" valueType="num">
                                      <p:cBhvr>
                                        <p:cTn id="15" dur="1000" fill="hold"/>
                                        <p:tgtEl>
                                          <p:spTgt spid="6"/>
                                        </p:tgtEl>
                                        <p:attrNameLst>
                                          <p:attrName>ppt_x</p:attrName>
                                        </p:attrNameLst>
                                      </p:cBhvr>
                                      <p:tavLst>
                                        <p:tav tm="0">
                                          <p:val>
                                            <p:strVal val="#ppt_x"/>
                                          </p:val>
                                        </p:tav>
                                        <p:tav tm="100000">
                                          <p:val>
                                            <p:strVal val="#ppt_x"/>
                                          </p:val>
                                        </p:tav>
                                      </p:tavLst>
                                    </p:anim>
                                    <p:anim calcmode="lin" valueType="num">
                                      <p:cBhvr>
                                        <p:cTn id="16"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wipe(left)">
                                      <p:cBhvr>
                                        <p:cTn id="21"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都心の民泊</a:t>
            </a:r>
          </a:p>
        </p:txBody>
      </p:sp>
      <p:sp>
        <p:nvSpPr>
          <p:cNvPr id="3" name="コンテンツ プレースホルダー 2"/>
          <p:cNvSpPr>
            <a:spLocks noGrp="1"/>
          </p:cNvSpPr>
          <p:nvPr>
            <p:ph idx="1"/>
          </p:nvPr>
        </p:nvSpPr>
        <p:spPr/>
        <p:txBody>
          <a:bodyPr>
            <a:normAutofit/>
          </a:bodyPr>
          <a:lstStyle/>
          <a:p>
            <a:endParaRPr kumimoji="1" lang="en-US" altLang="ja-JP" sz="3200" dirty="0"/>
          </a:p>
          <a:p>
            <a:r>
              <a:rPr kumimoji="1" lang="ja-JP" altLang="en-US" sz="3200" dirty="0"/>
              <a:t>・都心のマンションの一室などを民泊として観光客に貸し出す例が増えてきている。</a:t>
            </a:r>
            <a:endParaRPr kumimoji="1" lang="en-US" altLang="ja-JP" sz="3200" dirty="0"/>
          </a:p>
          <a:p>
            <a:endParaRPr lang="en-US" altLang="ja-JP" sz="3200" dirty="0"/>
          </a:p>
          <a:p>
            <a:r>
              <a:rPr kumimoji="1" lang="ja-JP" altLang="en-US" sz="3200" dirty="0"/>
              <a:t>・旅館と違い、新しく建設をするわけではないので急増する外国人観光客の受け皿として期待されている。</a:t>
            </a:r>
          </a:p>
        </p:txBody>
      </p:sp>
    </p:spTree>
    <p:extLst>
      <p:ext uri="{BB962C8B-B14F-4D97-AF65-F5344CB8AC3E}">
        <p14:creationId xmlns:p14="http://schemas.microsoft.com/office/powerpoint/2010/main" val="3715752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しかし・・・。</a:t>
            </a:r>
          </a:p>
        </p:txBody>
      </p:sp>
      <p:sp>
        <p:nvSpPr>
          <p:cNvPr id="3" name="コンテンツ プレースホルダー 2"/>
          <p:cNvSpPr>
            <a:spLocks noGrp="1"/>
          </p:cNvSpPr>
          <p:nvPr>
            <p:ph idx="1"/>
          </p:nvPr>
        </p:nvSpPr>
        <p:spPr/>
        <p:txBody>
          <a:bodyPr>
            <a:normAutofit/>
          </a:bodyPr>
          <a:lstStyle/>
          <a:p>
            <a:endParaRPr lang="en-US" altLang="ja-JP" sz="3200" dirty="0"/>
          </a:p>
          <a:p>
            <a:r>
              <a:rPr kumimoji="1" lang="ja-JP" altLang="en-US" sz="3200" dirty="0"/>
              <a:t>・都心型民泊事業の大きな壁となるのが「近隣住民との関係性」</a:t>
            </a:r>
            <a:endParaRPr kumimoji="1" lang="en-US" altLang="ja-JP" sz="3200" dirty="0"/>
          </a:p>
          <a:p>
            <a:r>
              <a:rPr kumimoji="1" lang="ja-JP" altLang="en-US" sz="3200" dirty="0"/>
              <a:t>　</a:t>
            </a:r>
            <a:r>
              <a:rPr kumimoji="1" lang="en-US" altLang="ja-JP" sz="3200" dirty="0"/>
              <a:t>ex)</a:t>
            </a:r>
            <a:r>
              <a:rPr kumimoji="1" lang="ja-JP" altLang="en-US" sz="3200" dirty="0"/>
              <a:t>出入りによる騒音</a:t>
            </a:r>
            <a:endParaRPr kumimoji="1" lang="en-US" altLang="ja-JP" sz="3200" dirty="0"/>
          </a:p>
          <a:p>
            <a:r>
              <a:rPr lang="ja-JP" altLang="en-US" sz="3200" dirty="0"/>
              <a:t>　　　夜中まで騒がしい</a:t>
            </a:r>
            <a:endParaRPr lang="en-US" altLang="ja-JP" sz="3200" dirty="0"/>
          </a:p>
          <a:p>
            <a:r>
              <a:rPr kumimoji="1" lang="ja-JP" altLang="en-US" sz="3200" dirty="0"/>
              <a:t>　　　なんか嫌だ</a:t>
            </a:r>
            <a:endParaRPr kumimoji="1" lang="en-US" altLang="ja-JP" sz="3200" dirty="0"/>
          </a:p>
        </p:txBody>
      </p:sp>
    </p:spTree>
    <p:extLst>
      <p:ext uri="{BB962C8B-B14F-4D97-AF65-F5344CB8AC3E}">
        <p14:creationId xmlns:p14="http://schemas.microsoft.com/office/powerpoint/2010/main" val="1144963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主張</a:t>
            </a:r>
          </a:p>
        </p:txBody>
      </p:sp>
      <p:sp>
        <p:nvSpPr>
          <p:cNvPr id="3" name="コンテンツ プレースホルダー 2"/>
          <p:cNvSpPr>
            <a:spLocks noGrp="1"/>
          </p:cNvSpPr>
          <p:nvPr>
            <p:ph idx="1"/>
          </p:nvPr>
        </p:nvSpPr>
        <p:spPr/>
        <p:txBody>
          <a:bodyPr>
            <a:normAutofit/>
          </a:bodyPr>
          <a:lstStyle/>
          <a:p>
            <a:endParaRPr kumimoji="1" lang="en-US" altLang="ja-JP" sz="3200" dirty="0"/>
          </a:p>
          <a:p>
            <a:r>
              <a:rPr lang="ja-JP" altLang="en-US" sz="3200" dirty="0"/>
              <a:t>必要なのは</a:t>
            </a:r>
            <a:endParaRPr lang="en-US" altLang="ja-JP" sz="3200" dirty="0"/>
          </a:p>
          <a:p>
            <a:r>
              <a:rPr lang="ja-JP" altLang="en-US" sz="4800" u="sng" dirty="0"/>
              <a:t>相互理解</a:t>
            </a:r>
            <a:r>
              <a:rPr lang="ja-JP" altLang="en-US" sz="3200" dirty="0"/>
              <a:t>とそのための</a:t>
            </a:r>
            <a:r>
              <a:rPr lang="ja-JP" altLang="en-US" sz="4800" u="sng" dirty="0"/>
              <a:t>潤滑油</a:t>
            </a:r>
            <a:endParaRPr kumimoji="1" lang="en-US" altLang="ja-JP" sz="4800" u="sng" dirty="0"/>
          </a:p>
        </p:txBody>
      </p:sp>
    </p:spTree>
    <p:extLst>
      <p:ext uri="{BB962C8B-B14F-4D97-AF65-F5344CB8AC3E}">
        <p14:creationId xmlns:p14="http://schemas.microsoft.com/office/powerpoint/2010/main" val="1608444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相互理解</a:t>
            </a:r>
          </a:p>
        </p:txBody>
      </p:sp>
      <p:sp>
        <p:nvSpPr>
          <p:cNvPr id="3" name="コンテンツ プレースホルダー 2"/>
          <p:cNvSpPr>
            <a:spLocks noGrp="1"/>
          </p:cNvSpPr>
          <p:nvPr>
            <p:ph idx="1"/>
          </p:nvPr>
        </p:nvSpPr>
        <p:spPr/>
        <p:txBody>
          <a:bodyPr>
            <a:normAutofit/>
          </a:bodyPr>
          <a:lstStyle/>
          <a:p>
            <a:endParaRPr kumimoji="1" lang="en-US" altLang="ja-JP" sz="3200" dirty="0"/>
          </a:p>
          <a:p>
            <a:r>
              <a:rPr kumimoji="1" lang="ja-JP" altLang="en-US" sz="3200" dirty="0"/>
              <a:t>・日本人は外国人観光客を迎え入れる心構え。</a:t>
            </a:r>
            <a:endParaRPr kumimoji="1" lang="en-US" altLang="ja-JP" sz="3200" dirty="0"/>
          </a:p>
          <a:p>
            <a:r>
              <a:rPr lang="ja-JP" altLang="en-US" sz="3200" dirty="0"/>
              <a:t>　突き放すのではなく、説明する。</a:t>
            </a:r>
            <a:endParaRPr lang="en-US" altLang="ja-JP" sz="3200" dirty="0"/>
          </a:p>
          <a:p>
            <a:endParaRPr kumimoji="1" lang="en-US" altLang="ja-JP" sz="3200" dirty="0"/>
          </a:p>
          <a:p>
            <a:r>
              <a:rPr lang="ja-JP" altLang="en-US" sz="3200" dirty="0"/>
              <a:t>・外国人観光客は「日本流のマナー」を理解する。</a:t>
            </a:r>
            <a:endParaRPr kumimoji="1" lang="ja-JP" altLang="en-US" sz="3200" dirty="0"/>
          </a:p>
        </p:txBody>
      </p:sp>
    </p:spTree>
    <p:extLst>
      <p:ext uri="{BB962C8B-B14F-4D97-AF65-F5344CB8AC3E}">
        <p14:creationId xmlns:p14="http://schemas.microsoft.com/office/powerpoint/2010/main" val="548303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レトロスペクト">
  <a:themeElements>
    <a:clrScheme name="レトロスペクト">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レトロスペク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68</TotalTime>
  <Words>277</Words>
  <Application>Microsoft Office PowerPoint</Application>
  <PresentationFormat>ワイド画面</PresentationFormat>
  <Paragraphs>51</Paragraphs>
  <Slides>12</Slides>
  <Notes>0</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12</vt:i4>
      </vt:variant>
    </vt:vector>
  </HeadingPairs>
  <TitlesOfParts>
    <vt:vector size="15" baseType="lpstr">
      <vt:lpstr>Calibri</vt:lpstr>
      <vt:lpstr>Calibri Light</vt:lpstr>
      <vt:lpstr>レトロスペクト</vt:lpstr>
      <vt:lpstr>訪日外国人との付き合い方 民泊事業の事例から</vt:lpstr>
      <vt:lpstr>主張</vt:lpstr>
      <vt:lpstr>増加の一途をたどる訪日外国人</vt:lpstr>
      <vt:lpstr>そもそも民泊とは？</vt:lpstr>
      <vt:lpstr>→都心でも増えてきている！</vt:lpstr>
      <vt:lpstr>都心の民泊</vt:lpstr>
      <vt:lpstr>しかし・・・。</vt:lpstr>
      <vt:lpstr>主張</vt:lpstr>
      <vt:lpstr>相互理解</vt:lpstr>
      <vt:lpstr>潤滑油</vt:lpstr>
      <vt:lpstr>総括</vt:lpstr>
      <vt:lpstr>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訪日外国人との付き合い方 民泊事業の事例</dc:title>
  <dc:creator>Tatsuya Imamura</dc:creator>
  <cp:lastModifiedBy>洋 山之口</cp:lastModifiedBy>
  <cp:revision>9</cp:revision>
  <dcterms:created xsi:type="dcterms:W3CDTF">2017-01-16T15:49:23Z</dcterms:created>
  <dcterms:modified xsi:type="dcterms:W3CDTF">2019-07-08T04:16:36Z</dcterms:modified>
</cp:coreProperties>
</file>